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8.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9.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0.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1.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12.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13.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theme/theme14.xml" ContentType="application/vnd.openxmlformats-officedocument.theme+xml"/>
  <Override PartName="/ppt/tags/tag17.xml" ContentType="application/vnd.openxmlformats-officedocument.presentationml.tags+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theme/theme15.xml" ContentType="application/vnd.openxmlformats-officedocument.theme+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theme/theme16.xml" ContentType="application/vnd.openxmlformats-officedocument.theme+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17.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theme/theme18.xml" ContentType="application/vnd.openxmlformats-officedocument.theme+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theme/theme19.xml" ContentType="application/vnd.openxmlformats-officedocument.theme+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theme/theme20.xml" ContentType="application/vnd.openxmlformats-officedocument.theme+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theme/theme21.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93512" r:id="rId5"/>
    <p:sldMasterId id="2147484648" r:id="rId6"/>
    <p:sldMasterId id="2147484941" r:id="rId7"/>
    <p:sldMasterId id="2147493484" r:id="rId8"/>
    <p:sldMasterId id="2147484997" r:id="rId9"/>
    <p:sldMasterId id="2147493411" r:id="rId10"/>
    <p:sldMasterId id="2147484950" r:id="rId11"/>
    <p:sldMasterId id="2147483857" r:id="rId12"/>
    <p:sldMasterId id="2147493551" r:id="rId13"/>
    <p:sldMasterId id="2147486974" r:id="rId14"/>
    <p:sldMasterId id="2147493586" r:id="rId15"/>
    <p:sldMasterId id="2147493618" r:id="rId16"/>
    <p:sldMasterId id="2147484505" r:id="rId17"/>
    <p:sldMasterId id="2147493830" r:id="rId18"/>
    <p:sldMasterId id="2147493851" r:id="rId19"/>
    <p:sldMasterId id="2147493904" r:id="rId20"/>
    <p:sldMasterId id="2147493920" r:id="rId21"/>
    <p:sldMasterId id="2147493953" r:id="rId22"/>
    <p:sldMasterId id="2147493994" r:id="rId23"/>
    <p:sldMasterId id="2147494026" r:id="rId24"/>
  </p:sldMasterIdLst>
  <p:notesMasterIdLst>
    <p:notesMasterId r:id="rId66"/>
  </p:notesMasterIdLst>
  <p:handoutMasterIdLst>
    <p:handoutMasterId r:id="rId67"/>
  </p:handoutMasterIdLst>
  <p:sldIdLst>
    <p:sldId id="2076137739" r:id="rId25"/>
    <p:sldId id="2145705723" r:id="rId26"/>
    <p:sldId id="2145705752" r:id="rId27"/>
    <p:sldId id="2145705753" r:id="rId28"/>
    <p:sldId id="2145705754" r:id="rId29"/>
    <p:sldId id="2145705757" r:id="rId30"/>
    <p:sldId id="2145705756" r:id="rId31"/>
    <p:sldId id="2145705719" r:id="rId32"/>
    <p:sldId id="2145705721" r:id="rId33"/>
    <p:sldId id="2145705722" r:id="rId34"/>
    <p:sldId id="2145705729" r:id="rId35"/>
    <p:sldId id="2145705727" r:id="rId36"/>
    <p:sldId id="2145705731" r:id="rId37"/>
    <p:sldId id="2076137699" r:id="rId38"/>
    <p:sldId id="2145705732" r:id="rId39"/>
    <p:sldId id="2145705746" r:id="rId40"/>
    <p:sldId id="2145705758" r:id="rId41"/>
    <p:sldId id="2145705761" r:id="rId42"/>
    <p:sldId id="2145705760" r:id="rId43"/>
    <p:sldId id="2145705759" r:id="rId44"/>
    <p:sldId id="2145705733" r:id="rId45"/>
    <p:sldId id="2145705735" r:id="rId46"/>
    <p:sldId id="2145705748" r:id="rId47"/>
    <p:sldId id="2145705749" r:id="rId48"/>
    <p:sldId id="2145705720" r:id="rId49"/>
    <p:sldId id="2145705751" r:id="rId50"/>
    <p:sldId id="2145705750" r:id="rId51"/>
    <p:sldId id="2145705747" r:id="rId52"/>
    <p:sldId id="2145705734" r:id="rId53"/>
    <p:sldId id="2145705737" r:id="rId54"/>
    <p:sldId id="2145705738" r:id="rId55"/>
    <p:sldId id="2145705739" r:id="rId56"/>
    <p:sldId id="2145705740" r:id="rId57"/>
    <p:sldId id="2145705741" r:id="rId58"/>
    <p:sldId id="2145705742" r:id="rId59"/>
    <p:sldId id="2145705743" r:id="rId60"/>
    <p:sldId id="2145705744" r:id="rId61"/>
    <p:sldId id="2145705718" r:id="rId62"/>
    <p:sldId id="2145705705" r:id="rId63"/>
    <p:sldId id="2142532309" r:id="rId64"/>
    <p:sldId id="2123258816" r:id="rId65"/>
  </p:sldIdLst>
  <p:sldSz cx="12192000" cy="6858000"/>
  <p:notesSz cx="7102475" cy="93884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57" userDrawn="1">
          <p15:clr>
            <a:srgbClr val="A4A3A4"/>
          </p15:clr>
        </p15:guide>
        <p15:guide id="2" pos="2237"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3DEA605-682E-7EDB-44DD-C08F210E0CDC}" name="Catherine Kuenzel" initials="CK" userId="S::ckuenzel@microsoft.com::5eb318f4-5cc6-407b-b63b-dd9b0825d6ec" providerId="AD"/>
  <p188:author id="{B7B10947-2BC8-7ADF-BA8A-1D9C4345F9F1}" name="Bonnie Jones" initials="BJ" userId="S::bojones@microsoft.com::7c4b1189-fc70-445f-9359-bbda72ec6163" providerId="AD"/>
  <p188:author id="{7F371547-CEEB-01A3-7FB9-48CF33CB8849}" name="Kim Adams" initials="KA" userId="S::kimadams@microsoft.com::d07f66af-6140-4a57-8aa3-2de97d5c129e" providerId="AD"/>
  <p188:author id="{F3B20F57-D50C-BC8B-A22C-5C6144C41C2D}" name="Tonya Klause" initials="TK" userId="S::toklause@microsoft.com::c8f746e5-ec4a-4cce-90b8-9e34ee735533" providerId="AD"/>
  <p188:author id="{D864BCB2-E837-D29D-7742-2F2D17196EA5}" name="Alex Strohofer (PRICEWATERHOUSECOOPERS LLP)" initials="AS(L" userId="S::v-strale@microsoft.com::5e865045-0d2e-44e3-82bc-54c7ca3786c2" providerId="AD"/>
  <p188:author id="{22F545F9-3AA7-DC5F-6AE9-F6528AE76FCD}" name="Jamie Ringstad" initials="JR" userId="S::jring@microsoft.com::9b91c8d2-43d8-42d7-902b-cd055d84a3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onnor Schmidt" initials="CS" lastIdx="22" clrIdx="7">
    <p:extLst>
      <p:ext uri="{19B8F6BF-5375-455C-9EA6-DF929625EA0E}">
        <p15:presenceInfo xmlns:p15="http://schemas.microsoft.com/office/powerpoint/2012/main" userId="S::Connor@audienz.com::09332ba3-bace-4762-933e-6733a8e21971" providerId="AD"/>
      </p:ext>
    </p:extLst>
  </p:cmAuthor>
  <p:cmAuthor id="1" name="Mary Feil-Jacobs" initials="MFJ" lastIdx="43" clrIdx="1"/>
  <p:cmAuthor id="8" name="Nivine" initials="N" lastIdx="7" clrIdx="8">
    <p:extLst>
      <p:ext uri="{19B8F6BF-5375-455C-9EA6-DF929625EA0E}">
        <p15:presenceInfo xmlns:p15="http://schemas.microsoft.com/office/powerpoint/2012/main" userId="S::nizakhar@microsoftfederal.com::c9441a73-d1a7-413b-b231-81a3f953cd72"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Robert Vettor" initials="RV" lastIdx="1" clrIdx="9">
    <p:extLst>
      <p:ext uri="{19B8F6BF-5375-455C-9EA6-DF929625EA0E}">
        <p15:presenceInfo xmlns:p15="http://schemas.microsoft.com/office/powerpoint/2012/main" userId="S::robvet@microsoft.com::1cc36547-4d35-49ef-960f-cacdff91a3be"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Jim Balch" initials="JB" lastIdx="14" clrIdx="5">
    <p:extLst>
      <p:ext uri="{19B8F6BF-5375-455C-9EA6-DF929625EA0E}">
        <p15:presenceInfo xmlns:p15="http://schemas.microsoft.com/office/powerpoint/2012/main" userId="S::jim@audienz.com::29be9760-d01f-4778-8d90-850da1818ff6" providerId="AD"/>
      </p:ext>
    </p:extLst>
  </p:cmAuthor>
  <p:cmAuthor id="6" name="Mitch Corlett (C2S Consulting Group LLC)" initials="MC(CGL" lastIdx="1" clrIdx="6">
    <p:extLst>
      <p:ext uri="{19B8F6BF-5375-455C-9EA6-DF929625EA0E}">
        <p15:presenceInfo xmlns:p15="http://schemas.microsoft.com/office/powerpoint/2012/main" userId="Mitch Corlett (C2S Consulting Group LL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9"/>
    <a:srgbClr val="333399"/>
    <a:srgbClr val="3333CC"/>
    <a:srgbClr val="FFFFCC"/>
    <a:srgbClr val="FFFF99"/>
    <a:srgbClr val="660066"/>
    <a:srgbClr val="0078D4"/>
    <a:srgbClr val="6888C9"/>
    <a:srgbClr val="B489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767" autoAdjust="0"/>
  </p:normalViewPr>
  <p:slideViewPr>
    <p:cSldViewPr snapToGrid="0">
      <p:cViewPr varScale="1">
        <p:scale>
          <a:sx n="94" d="100"/>
          <a:sy n="94" d="100"/>
        </p:scale>
        <p:origin x="84" y="89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57"/>
        <p:guide pos="223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18.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5.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37.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2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handoutMaster" Target="handoutMasters/handoutMaster1.xml"/><Relationship Id="rId20" Type="http://schemas.openxmlformats.org/officeDocument/2006/relationships/slideMaster" Target="slideMasters/slideMaster17.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slideMaster" Target="slideMasters/slideMaster7.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 Type="http://schemas.openxmlformats.org/officeDocument/2006/relationships/slideMaster" Target="slideMasters/slideMaster4.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24C625-7812-4793-9511-D298DCA8A5A7}"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AC4C9CD3-F3FA-42CD-AE1F-E80CE4FE268C}">
      <dgm:prSet phldrT="[Text]" custT="1"/>
      <dgm:spPr>
        <a:solidFill>
          <a:srgbClr val="92D050"/>
        </a:solidFill>
      </dgm:spPr>
      <dgm:t>
        <a:bodyPr/>
        <a:lstStyle/>
        <a:p>
          <a:r>
            <a:rPr lang="en-US" sz="1600" b="1" dirty="0">
              <a:solidFill>
                <a:schemeClr val="bg1"/>
              </a:solidFill>
            </a:rPr>
            <a:t>1</a:t>
          </a:r>
        </a:p>
      </dgm:t>
    </dgm:pt>
    <dgm:pt modelId="{FB75C330-4F95-460D-9AC9-4C060D99A1D9}" type="parTrans" cxnId="{AE9AC21B-C567-4D72-ACAE-817A37F38965}">
      <dgm:prSet/>
      <dgm:spPr/>
      <dgm:t>
        <a:bodyPr/>
        <a:lstStyle/>
        <a:p>
          <a:endParaRPr lang="en-US"/>
        </a:p>
      </dgm:t>
    </dgm:pt>
    <dgm:pt modelId="{12EAF0DF-BB31-4C9B-98BA-ACE83956F4D5}" type="sibTrans" cxnId="{AE9AC21B-C567-4D72-ACAE-817A37F38965}">
      <dgm:prSet/>
      <dgm:spPr/>
      <dgm:t>
        <a:bodyPr/>
        <a:lstStyle/>
        <a:p>
          <a:endParaRPr lang="en-US"/>
        </a:p>
      </dgm:t>
    </dgm:pt>
    <dgm:pt modelId="{93AD338C-0BEF-47A0-BE07-BEC325C23BEB}">
      <dgm:prSet phldrT="[Text]" custT="1"/>
      <dgm:spPr>
        <a:solidFill>
          <a:schemeClr val="accent2">
            <a:alpha val="90000"/>
          </a:schemeClr>
        </a:solidFill>
      </dgm:spPr>
      <dgm:t>
        <a:bodyPr/>
        <a:lstStyle/>
        <a:p>
          <a:r>
            <a:rPr lang="en-US" sz="1600" dirty="0">
              <a:solidFill>
                <a:schemeClr val="bg1"/>
              </a:solidFill>
            </a:rPr>
            <a:t>Discuss key concepts</a:t>
          </a:r>
        </a:p>
      </dgm:t>
    </dgm:pt>
    <dgm:pt modelId="{AC259D84-E2B4-4CA9-BE24-F5A0BCF792E5}" type="parTrans" cxnId="{D7D4EBED-C188-4CED-853D-7971E0074039}">
      <dgm:prSet/>
      <dgm:spPr/>
      <dgm:t>
        <a:bodyPr/>
        <a:lstStyle/>
        <a:p>
          <a:endParaRPr lang="en-US"/>
        </a:p>
      </dgm:t>
    </dgm:pt>
    <dgm:pt modelId="{CA1906AC-2E8F-4F33-86B5-40168ACA48EB}" type="sibTrans" cxnId="{D7D4EBED-C188-4CED-853D-7971E0074039}">
      <dgm:prSet/>
      <dgm:spPr/>
      <dgm:t>
        <a:bodyPr/>
        <a:lstStyle/>
        <a:p>
          <a:endParaRPr lang="en-US"/>
        </a:p>
      </dgm:t>
    </dgm:pt>
    <dgm:pt modelId="{40F1D52E-D514-4FB7-98E2-C1C9D0EFF98D}">
      <dgm:prSet phldrT="[Text]" custT="1"/>
      <dgm:spPr>
        <a:solidFill>
          <a:srgbClr val="92D050"/>
        </a:solidFill>
      </dgm:spPr>
      <dgm:t>
        <a:bodyPr/>
        <a:lstStyle/>
        <a:p>
          <a:r>
            <a:rPr lang="en-US" sz="1600" b="1" dirty="0">
              <a:solidFill>
                <a:schemeClr val="bg1"/>
              </a:solidFill>
            </a:rPr>
            <a:t>2</a:t>
          </a:r>
        </a:p>
      </dgm:t>
    </dgm:pt>
    <dgm:pt modelId="{02CC4C72-1458-4FDD-8F2B-705DAC5B9C2D}" type="parTrans" cxnId="{F4E66B34-9BDF-487F-9E0A-97AC6C94DAED}">
      <dgm:prSet/>
      <dgm:spPr/>
      <dgm:t>
        <a:bodyPr/>
        <a:lstStyle/>
        <a:p>
          <a:endParaRPr lang="en-US"/>
        </a:p>
      </dgm:t>
    </dgm:pt>
    <dgm:pt modelId="{F4EE107B-CB38-4A7A-B326-F809D0CB6DCC}" type="sibTrans" cxnId="{F4E66B34-9BDF-487F-9E0A-97AC6C94DAED}">
      <dgm:prSet/>
      <dgm:spPr/>
      <dgm:t>
        <a:bodyPr/>
        <a:lstStyle/>
        <a:p>
          <a:endParaRPr lang="en-US"/>
        </a:p>
      </dgm:t>
    </dgm:pt>
    <dgm:pt modelId="{3AF6F001-EEC8-4953-B211-EE1CF1CBBBC5}">
      <dgm:prSet phldrT="[Text]" custT="1"/>
      <dgm:spPr>
        <a:solidFill>
          <a:schemeClr val="accent2">
            <a:alpha val="90000"/>
          </a:schemeClr>
        </a:solidFill>
      </dgm:spPr>
      <dgm:t>
        <a:bodyPr/>
        <a:lstStyle/>
        <a:p>
          <a:r>
            <a:rPr lang="en-US" sz="1600" dirty="0">
              <a:solidFill>
                <a:schemeClr val="bg1"/>
              </a:solidFill>
            </a:rPr>
            <a:t>Demonstrate its value proposition</a:t>
          </a:r>
        </a:p>
      </dgm:t>
    </dgm:pt>
    <dgm:pt modelId="{FA0FB45D-D07C-49A8-B5A0-0B023BEDA4C2}" type="parTrans" cxnId="{527A0E9F-6F9F-407B-97F7-A3A135BBF5A0}">
      <dgm:prSet/>
      <dgm:spPr/>
      <dgm:t>
        <a:bodyPr/>
        <a:lstStyle/>
        <a:p>
          <a:endParaRPr lang="en-US"/>
        </a:p>
      </dgm:t>
    </dgm:pt>
    <dgm:pt modelId="{AE87FC7F-8E7C-4401-AAAA-8B3376D9E011}" type="sibTrans" cxnId="{527A0E9F-6F9F-407B-97F7-A3A135BBF5A0}">
      <dgm:prSet/>
      <dgm:spPr/>
      <dgm:t>
        <a:bodyPr/>
        <a:lstStyle/>
        <a:p>
          <a:endParaRPr lang="en-US"/>
        </a:p>
      </dgm:t>
    </dgm:pt>
    <dgm:pt modelId="{59E6C03B-7E08-494A-B5FD-53E5BD0642FB}">
      <dgm:prSet phldrT="[Text]" custT="1"/>
      <dgm:spPr>
        <a:solidFill>
          <a:srgbClr val="92D050"/>
        </a:solidFill>
      </dgm:spPr>
      <dgm:t>
        <a:bodyPr/>
        <a:lstStyle/>
        <a:p>
          <a:r>
            <a:rPr lang="en-US" sz="1600" b="0" dirty="0">
              <a:solidFill>
                <a:schemeClr val="bg1"/>
              </a:solidFill>
            </a:rPr>
            <a:t>3</a:t>
          </a:r>
        </a:p>
      </dgm:t>
    </dgm:pt>
    <dgm:pt modelId="{30655E5A-9ED2-480E-931A-E57D1FD48225}" type="parTrans" cxnId="{DD230EB6-E1AE-4182-8A32-2F6A4286A755}">
      <dgm:prSet/>
      <dgm:spPr/>
      <dgm:t>
        <a:bodyPr/>
        <a:lstStyle/>
        <a:p>
          <a:endParaRPr lang="en-US"/>
        </a:p>
      </dgm:t>
    </dgm:pt>
    <dgm:pt modelId="{38AD6A4C-4056-4BC3-9D4C-E7E52ADB3EDB}" type="sibTrans" cxnId="{DD230EB6-E1AE-4182-8A32-2F6A4286A755}">
      <dgm:prSet/>
      <dgm:spPr/>
      <dgm:t>
        <a:bodyPr/>
        <a:lstStyle/>
        <a:p>
          <a:endParaRPr lang="en-US"/>
        </a:p>
      </dgm:t>
    </dgm:pt>
    <dgm:pt modelId="{5B893776-136F-4CDC-9A34-1A87D7C804D5}">
      <dgm:prSet phldrT="[Text]" custT="1"/>
      <dgm:spPr>
        <a:solidFill>
          <a:schemeClr val="accent2">
            <a:alpha val="90000"/>
          </a:schemeClr>
        </a:solidFill>
      </dgm:spPr>
      <dgm:t>
        <a:bodyPr/>
        <a:lstStyle/>
        <a:p>
          <a:r>
            <a:rPr lang="en-US" sz="1600" dirty="0">
              <a:solidFill>
                <a:schemeClr val="bg1"/>
              </a:solidFill>
            </a:rPr>
            <a:t>Help you Get Started </a:t>
          </a:r>
        </a:p>
      </dgm:t>
    </dgm:pt>
    <dgm:pt modelId="{FFDAEE7D-AEF4-4490-B830-B0270E08C1DC}" type="parTrans" cxnId="{EC5B59B8-4186-4492-88B7-E12FBD0AC6AE}">
      <dgm:prSet/>
      <dgm:spPr/>
      <dgm:t>
        <a:bodyPr/>
        <a:lstStyle/>
        <a:p>
          <a:endParaRPr lang="en-US"/>
        </a:p>
      </dgm:t>
    </dgm:pt>
    <dgm:pt modelId="{64DDEA7D-3364-40FA-AB2D-C99F3D723140}" type="sibTrans" cxnId="{EC5B59B8-4186-4492-88B7-E12FBD0AC6AE}">
      <dgm:prSet/>
      <dgm:spPr/>
      <dgm:t>
        <a:bodyPr/>
        <a:lstStyle/>
        <a:p>
          <a:endParaRPr lang="en-US"/>
        </a:p>
      </dgm:t>
    </dgm:pt>
    <dgm:pt modelId="{C737D2DA-855C-46B1-A8FC-4FAC3E7E9556}" type="pres">
      <dgm:prSet presAssocID="{1824C625-7812-4793-9511-D298DCA8A5A7}" presName="linearFlow" presStyleCnt="0">
        <dgm:presLayoutVars>
          <dgm:dir/>
          <dgm:animLvl val="lvl"/>
          <dgm:resizeHandles val="exact"/>
        </dgm:presLayoutVars>
      </dgm:prSet>
      <dgm:spPr/>
    </dgm:pt>
    <dgm:pt modelId="{AAFA1F28-F398-49F0-83DD-005C3376CC5B}" type="pres">
      <dgm:prSet presAssocID="{AC4C9CD3-F3FA-42CD-AE1F-E80CE4FE268C}" presName="composite" presStyleCnt="0"/>
      <dgm:spPr/>
    </dgm:pt>
    <dgm:pt modelId="{20B72B1C-3E2B-44B6-ABD8-7E2800D3F01F}" type="pres">
      <dgm:prSet presAssocID="{AC4C9CD3-F3FA-42CD-AE1F-E80CE4FE268C}" presName="parentText" presStyleLbl="alignNode1" presStyleIdx="0" presStyleCnt="3">
        <dgm:presLayoutVars>
          <dgm:chMax val="1"/>
          <dgm:bulletEnabled val="1"/>
        </dgm:presLayoutVars>
      </dgm:prSet>
      <dgm:spPr/>
    </dgm:pt>
    <dgm:pt modelId="{802339CF-F4DB-4626-B825-D2BE00150DCE}" type="pres">
      <dgm:prSet presAssocID="{AC4C9CD3-F3FA-42CD-AE1F-E80CE4FE268C}" presName="descendantText" presStyleLbl="alignAcc1" presStyleIdx="0" presStyleCnt="3">
        <dgm:presLayoutVars>
          <dgm:bulletEnabled val="1"/>
        </dgm:presLayoutVars>
      </dgm:prSet>
      <dgm:spPr/>
    </dgm:pt>
    <dgm:pt modelId="{F3C6F4CC-EEF4-4A52-9C4C-024A052A7432}" type="pres">
      <dgm:prSet presAssocID="{12EAF0DF-BB31-4C9B-98BA-ACE83956F4D5}" presName="sp" presStyleCnt="0"/>
      <dgm:spPr/>
    </dgm:pt>
    <dgm:pt modelId="{2A64FE59-44BB-4AFC-9087-C72294C02C4E}" type="pres">
      <dgm:prSet presAssocID="{40F1D52E-D514-4FB7-98E2-C1C9D0EFF98D}" presName="composite" presStyleCnt="0"/>
      <dgm:spPr/>
    </dgm:pt>
    <dgm:pt modelId="{D9839E7D-68D4-4D32-870B-2C3129B0E787}" type="pres">
      <dgm:prSet presAssocID="{40F1D52E-D514-4FB7-98E2-C1C9D0EFF98D}" presName="parentText" presStyleLbl="alignNode1" presStyleIdx="1" presStyleCnt="3">
        <dgm:presLayoutVars>
          <dgm:chMax val="1"/>
          <dgm:bulletEnabled val="1"/>
        </dgm:presLayoutVars>
      </dgm:prSet>
      <dgm:spPr/>
    </dgm:pt>
    <dgm:pt modelId="{D40AD44A-98E1-4DF2-8284-CD1A2653B6EA}" type="pres">
      <dgm:prSet presAssocID="{40F1D52E-D514-4FB7-98E2-C1C9D0EFF98D}" presName="descendantText" presStyleLbl="alignAcc1" presStyleIdx="1" presStyleCnt="3">
        <dgm:presLayoutVars>
          <dgm:bulletEnabled val="1"/>
        </dgm:presLayoutVars>
      </dgm:prSet>
      <dgm:spPr/>
    </dgm:pt>
    <dgm:pt modelId="{B35B7B54-F928-4934-B51B-9130686D6CCA}" type="pres">
      <dgm:prSet presAssocID="{F4EE107B-CB38-4A7A-B326-F809D0CB6DCC}" presName="sp" presStyleCnt="0"/>
      <dgm:spPr/>
    </dgm:pt>
    <dgm:pt modelId="{2668FFDB-A2F6-4BE5-9EBC-9607CBDA9489}" type="pres">
      <dgm:prSet presAssocID="{59E6C03B-7E08-494A-B5FD-53E5BD0642FB}" presName="composite" presStyleCnt="0"/>
      <dgm:spPr/>
    </dgm:pt>
    <dgm:pt modelId="{5EB2FA0C-8250-4B2B-94CF-0510A6990148}" type="pres">
      <dgm:prSet presAssocID="{59E6C03B-7E08-494A-B5FD-53E5BD0642FB}" presName="parentText" presStyleLbl="alignNode1" presStyleIdx="2" presStyleCnt="3">
        <dgm:presLayoutVars>
          <dgm:chMax val="1"/>
          <dgm:bulletEnabled val="1"/>
        </dgm:presLayoutVars>
      </dgm:prSet>
      <dgm:spPr/>
    </dgm:pt>
    <dgm:pt modelId="{2061A4A0-3BD8-48AB-8357-D94C5DDD6FE2}" type="pres">
      <dgm:prSet presAssocID="{59E6C03B-7E08-494A-B5FD-53E5BD0642FB}" presName="descendantText" presStyleLbl="alignAcc1" presStyleIdx="2" presStyleCnt="3" custScaleY="106415">
        <dgm:presLayoutVars>
          <dgm:bulletEnabled val="1"/>
        </dgm:presLayoutVars>
      </dgm:prSet>
      <dgm:spPr/>
    </dgm:pt>
  </dgm:ptLst>
  <dgm:cxnLst>
    <dgm:cxn modelId="{FD53CF12-BC4C-44F2-BD5D-99D73A764131}" type="presOf" srcId="{93AD338C-0BEF-47A0-BE07-BEC325C23BEB}" destId="{802339CF-F4DB-4626-B825-D2BE00150DCE}" srcOrd="0" destOrd="0" presId="urn:microsoft.com/office/officeart/2005/8/layout/chevron2"/>
    <dgm:cxn modelId="{AE9AC21B-C567-4D72-ACAE-817A37F38965}" srcId="{1824C625-7812-4793-9511-D298DCA8A5A7}" destId="{AC4C9CD3-F3FA-42CD-AE1F-E80CE4FE268C}" srcOrd="0" destOrd="0" parTransId="{FB75C330-4F95-460D-9AC9-4C060D99A1D9}" sibTransId="{12EAF0DF-BB31-4C9B-98BA-ACE83956F4D5}"/>
    <dgm:cxn modelId="{DEDD9A25-BB9B-4AED-9F5E-297E8AB9C6A9}" type="presOf" srcId="{5B893776-136F-4CDC-9A34-1A87D7C804D5}" destId="{2061A4A0-3BD8-48AB-8357-D94C5DDD6FE2}" srcOrd="0" destOrd="0" presId="urn:microsoft.com/office/officeart/2005/8/layout/chevron2"/>
    <dgm:cxn modelId="{F4E66B34-9BDF-487F-9E0A-97AC6C94DAED}" srcId="{1824C625-7812-4793-9511-D298DCA8A5A7}" destId="{40F1D52E-D514-4FB7-98E2-C1C9D0EFF98D}" srcOrd="1" destOrd="0" parTransId="{02CC4C72-1458-4FDD-8F2B-705DAC5B9C2D}" sibTransId="{F4EE107B-CB38-4A7A-B326-F809D0CB6DCC}"/>
    <dgm:cxn modelId="{5AE96436-E659-41EB-BC77-F598D165EE1E}" type="presOf" srcId="{1824C625-7812-4793-9511-D298DCA8A5A7}" destId="{C737D2DA-855C-46B1-A8FC-4FAC3E7E9556}" srcOrd="0" destOrd="0" presId="urn:microsoft.com/office/officeart/2005/8/layout/chevron2"/>
    <dgm:cxn modelId="{CC18FC42-138C-45BB-B367-16CCE44F41EC}" type="presOf" srcId="{3AF6F001-EEC8-4953-B211-EE1CF1CBBBC5}" destId="{D40AD44A-98E1-4DF2-8284-CD1A2653B6EA}" srcOrd="0" destOrd="0" presId="urn:microsoft.com/office/officeart/2005/8/layout/chevron2"/>
    <dgm:cxn modelId="{A1855449-D333-4B26-975F-64981AC3F1F5}" type="presOf" srcId="{AC4C9CD3-F3FA-42CD-AE1F-E80CE4FE268C}" destId="{20B72B1C-3E2B-44B6-ABD8-7E2800D3F01F}" srcOrd="0" destOrd="0" presId="urn:microsoft.com/office/officeart/2005/8/layout/chevron2"/>
    <dgm:cxn modelId="{527A0E9F-6F9F-407B-97F7-A3A135BBF5A0}" srcId="{40F1D52E-D514-4FB7-98E2-C1C9D0EFF98D}" destId="{3AF6F001-EEC8-4953-B211-EE1CF1CBBBC5}" srcOrd="0" destOrd="0" parTransId="{FA0FB45D-D07C-49A8-B5A0-0B023BEDA4C2}" sibTransId="{AE87FC7F-8E7C-4401-AAAA-8B3376D9E011}"/>
    <dgm:cxn modelId="{8D8975B4-D89A-4377-9513-62DCE97120EC}" type="presOf" srcId="{40F1D52E-D514-4FB7-98E2-C1C9D0EFF98D}" destId="{D9839E7D-68D4-4D32-870B-2C3129B0E787}" srcOrd="0" destOrd="0" presId="urn:microsoft.com/office/officeart/2005/8/layout/chevron2"/>
    <dgm:cxn modelId="{DD230EB6-E1AE-4182-8A32-2F6A4286A755}" srcId="{1824C625-7812-4793-9511-D298DCA8A5A7}" destId="{59E6C03B-7E08-494A-B5FD-53E5BD0642FB}" srcOrd="2" destOrd="0" parTransId="{30655E5A-9ED2-480E-931A-E57D1FD48225}" sibTransId="{38AD6A4C-4056-4BC3-9D4C-E7E52ADB3EDB}"/>
    <dgm:cxn modelId="{EC5B59B8-4186-4492-88B7-E12FBD0AC6AE}" srcId="{59E6C03B-7E08-494A-B5FD-53E5BD0642FB}" destId="{5B893776-136F-4CDC-9A34-1A87D7C804D5}" srcOrd="0" destOrd="0" parTransId="{FFDAEE7D-AEF4-4490-B830-B0270E08C1DC}" sibTransId="{64DDEA7D-3364-40FA-AB2D-C99F3D723140}"/>
    <dgm:cxn modelId="{32BC22D5-FB22-4B98-8461-3F9A7A0F6D29}" type="presOf" srcId="{59E6C03B-7E08-494A-B5FD-53E5BD0642FB}" destId="{5EB2FA0C-8250-4B2B-94CF-0510A6990148}" srcOrd="0" destOrd="0" presId="urn:microsoft.com/office/officeart/2005/8/layout/chevron2"/>
    <dgm:cxn modelId="{D7D4EBED-C188-4CED-853D-7971E0074039}" srcId="{AC4C9CD3-F3FA-42CD-AE1F-E80CE4FE268C}" destId="{93AD338C-0BEF-47A0-BE07-BEC325C23BEB}" srcOrd="0" destOrd="0" parTransId="{AC259D84-E2B4-4CA9-BE24-F5A0BCF792E5}" sibTransId="{CA1906AC-2E8F-4F33-86B5-40168ACA48EB}"/>
    <dgm:cxn modelId="{78811237-F13F-4429-B409-5624910A2FC5}" type="presParOf" srcId="{C737D2DA-855C-46B1-A8FC-4FAC3E7E9556}" destId="{AAFA1F28-F398-49F0-83DD-005C3376CC5B}" srcOrd="0" destOrd="0" presId="urn:microsoft.com/office/officeart/2005/8/layout/chevron2"/>
    <dgm:cxn modelId="{17249D57-B7DD-41B8-B411-E3B79D35919E}" type="presParOf" srcId="{AAFA1F28-F398-49F0-83DD-005C3376CC5B}" destId="{20B72B1C-3E2B-44B6-ABD8-7E2800D3F01F}" srcOrd="0" destOrd="0" presId="urn:microsoft.com/office/officeart/2005/8/layout/chevron2"/>
    <dgm:cxn modelId="{515B8481-6565-41EB-9993-EFE30E13CD06}" type="presParOf" srcId="{AAFA1F28-F398-49F0-83DD-005C3376CC5B}" destId="{802339CF-F4DB-4626-B825-D2BE00150DCE}" srcOrd="1" destOrd="0" presId="urn:microsoft.com/office/officeart/2005/8/layout/chevron2"/>
    <dgm:cxn modelId="{46CC2EF9-EFEF-43E3-BA7A-FF1D01CF4F01}" type="presParOf" srcId="{C737D2DA-855C-46B1-A8FC-4FAC3E7E9556}" destId="{F3C6F4CC-EEF4-4A52-9C4C-024A052A7432}" srcOrd="1" destOrd="0" presId="urn:microsoft.com/office/officeart/2005/8/layout/chevron2"/>
    <dgm:cxn modelId="{555192E4-557E-4F30-87D6-EE0AFD92B833}" type="presParOf" srcId="{C737D2DA-855C-46B1-A8FC-4FAC3E7E9556}" destId="{2A64FE59-44BB-4AFC-9087-C72294C02C4E}" srcOrd="2" destOrd="0" presId="urn:microsoft.com/office/officeart/2005/8/layout/chevron2"/>
    <dgm:cxn modelId="{ED4B032D-526C-4FD2-AFA6-804C5DB13238}" type="presParOf" srcId="{2A64FE59-44BB-4AFC-9087-C72294C02C4E}" destId="{D9839E7D-68D4-4D32-870B-2C3129B0E787}" srcOrd="0" destOrd="0" presId="urn:microsoft.com/office/officeart/2005/8/layout/chevron2"/>
    <dgm:cxn modelId="{CEF11E96-B001-4EB1-A0E5-E49E14A78432}" type="presParOf" srcId="{2A64FE59-44BB-4AFC-9087-C72294C02C4E}" destId="{D40AD44A-98E1-4DF2-8284-CD1A2653B6EA}" srcOrd="1" destOrd="0" presId="urn:microsoft.com/office/officeart/2005/8/layout/chevron2"/>
    <dgm:cxn modelId="{9C9EC631-476E-4A37-BB19-BBA93E8E040F}" type="presParOf" srcId="{C737D2DA-855C-46B1-A8FC-4FAC3E7E9556}" destId="{B35B7B54-F928-4934-B51B-9130686D6CCA}" srcOrd="3" destOrd="0" presId="urn:microsoft.com/office/officeart/2005/8/layout/chevron2"/>
    <dgm:cxn modelId="{2E814932-751D-4324-9FA5-1B0193FE1134}" type="presParOf" srcId="{C737D2DA-855C-46B1-A8FC-4FAC3E7E9556}" destId="{2668FFDB-A2F6-4BE5-9EBC-9607CBDA9489}" srcOrd="4" destOrd="0" presId="urn:microsoft.com/office/officeart/2005/8/layout/chevron2"/>
    <dgm:cxn modelId="{CF24AF3E-5A03-43F6-BA98-C55FEF6880F2}" type="presParOf" srcId="{2668FFDB-A2F6-4BE5-9EBC-9607CBDA9489}" destId="{5EB2FA0C-8250-4B2B-94CF-0510A6990148}" srcOrd="0" destOrd="0" presId="urn:microsoft.com/office/officeart/2005/8/layout/chevron2"/>
    <dgm:cxn modelId="{B5D25C00-BA28-4393-8652-7820937F2359}" type="presParOf" srcId="{2668FFDB-A2F6-4BE5-9EBC-9607CBDA9489}" destId="{2061A4A0-3BD8-48AB-8357-D94C5DDD6FE2}"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72B1C-3E2B-44B6-ABD8-7E2800D3F01F}">
      <dsp:nvSpPr>
        <dsp:cNvPr id="0" name=""/>
        <dsp:cNvSpPr/>
      </dsp:nvSpPr>
      <dsp:spPr>
        <a:xfrm rot="5400000">
          <a:off x="-96698" y="97427"/>
          <a:ext cx="644653" cy="451257"/>
        </a:xfrm>
        <a:prstGeom prst="chevron">
          <a:avLst/>
        </a:prstGeom>
        <a:solidFill>
          <a:srgbClr val="92D050"/>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1</a:t>
          </a:r>
        </a:p>
      </dsp:txBody>
      <dsp:txXfrm rot="-5400000">
        <a:off x="1" y="226358"/>
        <a:ext cx="451257" cy="193396"/>
      </dsp:txXfrm>
    </dsp:sp>
    <dsp:sp modelId="{802339CF-F4DB-4626-B825-D2BE00150DCE}">
      <dsp:nvSpPr>
        <dsp:cNvPr id="0" name=""/>
        <dsp:cNvSpPr/>
      </dsp:nvSpPr>
      <dsp:spPr>
        <a:xfrm rot="5400000">
          <a:off x="2106733" y="-1654746"/>
          <a:ext cx="419245" cy="3730196"/>
        </a:xfrm>
        <a:prstGeom prst="round2SameRect">
          <a:avLst/>
        </a:prstGeom>
        <a:solidFill>
          <a:schemeClr val="accent2">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Discuss key concepts</a:t>
          </a:r>
        </a:p>
      </dsp:txBody>
      <dsp:txXfrm rot="-5400000">
        <a:off x="451258" y="21195"/>
        <a:ext cx="3709730" cy="378313"/>
      </dsp:txXfrm>
    </dsp:sp>
    <dsp:sp modelId="{D9839E7D-68D4-4D32-870B-2C3129B0E787}">
      <dsp:nvSpPr>
        <dsp:cNvPr id="0" name=""/>
        <dsp:cNvSpPr/>
      </dsp:nvSpPr>
      <dsp:spPr>
        <a:xfrm rot="5400000">
          <a:off x="-96698" y="509256"/>
          <a:ext cx="644653" cy="451257"/>
        </a:xfrm>
        <a:prstGeom prst="chevron">
          <a:avLst/>
        </a:prstGeom>
        <a:solidFill>
          <a:srgbClr val="92D050"/>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2</a:t>
          </a:r>
        </a:p>
      </dsp:txBody>
      <dsp:txXfrm rot="-5400000">
        <a:off x="1" y="638187"/>
        <a:ext cx="451257" cy="193396"/>
      </dsp:txXfrm>
    </dsp:sp>
    <dsp:sp modelId="{D40AD44A-98E1-4DF2-8284-CD1A2653B6EA}">
      <dsp:nvSpPr>
        <dsp:cNvPr id="0" name=""/>
        <dsp:cNvSpPr/>
      </dsp:nvSpPr>
      <dsp:spPr>
        <a:xfrm rot="5400000">
          <a:off x="2106843" y="-1243027"/>
          <a:ext cx="419024" cy="3730196"/>
        </a:xfrm>
        <a:prstGeom prst="round2SameRect">
          <a:avLst/>
        </a:prstGeom>
        <a:solidFill>
          <a:schemeClr val="accent2">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Demonstrate its value proposition</a:t>
          </a:r>
        </a:p>
      </dsp:txBody>
      <dsp:txXfrm rot="-5400000">
        <a:off x="451258" y="433013"/>
        <a:ext cx="3709741" cy="378114"/>
      </dsp:txXfrm>
    </dsp:sp>
    <dsp:sp modelId="{5EB2FA0C-8250-4B2B-94CF-0510A6990148}">
      <dsp:nvSpPr>
        <dsp:cNvPr id="0" name=""/>
        <dsp:cNvSpPr/>
      </dsp:nvSpPr>
      <dsp:spPr>
        <a:xfrm rot="5400000">
          <a:off x="-96698" y="934525"/>
          <a:ext cx="644653" cy="451257"/>
        </a:xfrm>
        <a:prstGeom prst="chevron">
          <a:avLst/>
        </a:prstGeom>
        <a:solidFill>
          <a:srgbClr val="92D050"/>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chemeClr val="bg1"/>
              </a:solidFill>
            </a:rPr>
            <a:t>3</a:t>
          </a:r>
        </a:p>
      </dsp:txBody>
      <dsp:txXfrm rot="-5400000">
        <a:off x="1" y="1063456"/>
        <a:ext cx="451257" cy="193396"/>
      </dsp:txXfrm>
    </dsp:sp>
    <dsp:sp modelId="{2061A4A0-3BD8-48AB-8357-D94C5DDD6FE2}">
      <dsp:nvSpPr>
        <dsp:cNvPr id="0" name=""/>
        <dsp:cNvSpPr/>
      </dsp:nvSpPr>
      <dsp:spPr>
        <a:xfrm rot="5400000">
          <a:off x="2093403" y="-817758"/>
          <a:ext cx="445905" cy="3730196"/>
        </a:xfrm>
        <a:prstGeom prst="round2SameRect">
          <a:avLst/>
        </a:prstGeom>
        <a:solidFill>
          <a:schemeClr val="accent2">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solidFill>
            </a:rPr>
            <a:t>Help you Get Started </a:t>
          </a:r>
        </a:p>
      </dsp:txBody>
      <dsp:txXfrm rot="-5400000">
        <a:off x="451258" y="846154"/>
        <a:ext cx="3708429" cy="4023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883"/>
            <a:ext cx="3077739" cy="469424"/>
          </a:xfrm>
          <a:prstGeom prst="rect">
            <a:avLst/>
          </a:prstGeom>
        </p:spPr>
        <p:txBody>
          <a:bodyPr vert="horz" lIns="94217" tIns="47108" rIns="94217" bIns="4710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23093" y="0"/>
            <a:ext cx="3077739" cy="469424"/>
          </a:xfrm>
          <a:prstGeom prst="rect">
            <a:avLst/>
          </a:prstGeom>
        </p:spPr>
        <p:txBody>
          <a:bodyPr vert="horz" lIns="94217" tIns="47108" rIns="94217" bIns="47108" rtlCol="0"/>
          <a:lstStyle>
            <a:lvl1pPr algn="r">
              <a:defRPr sz="1200"/>
            </a:lvl1pPr>
          </a:lstStyle>
          <a:p>
            <a:fld id="{D5404A61-FE3C-4AA8-A00B-519BF978485A}" type="datetime8">
              <a:rPr lang="en-US" smtClean="0">
                <a:latin typeface="Segoe UI" pitchFamily="34" charset="0"/>
              </a:rPr>
              <a:t>4/15/2021 3:51 PM</a:t>
            </a:fld>
            <a:endParaRPr lang="en-US">
              <a:latin typeface="Segoe UI" pitchFamily="34" charset="0"/>
            </a:endParaRPr>
          </a:p>
        </p:txBody>
      </p:sp>
      <p:sp>
        <p:nvSpPr>
          <p:cNvPr id="8" name="Footer Placeholder 7"/>
          <p:cNvSpPr>
            <a:spLocks noGrp="1"/>
          </p:cNvSpPr>
          <p:nvPr>
            <p:ph type="ftr" sz="quarter" idx="2"/>
          </p:nvPr>
        </p:nvSpPr>
        <p:spPr>
          <a:xfrm>
            <a:off x="0" y="8917422"/>
            <a:ext cx="6001592" cy="341323"/>
          </a:xfrm>
          <a:prstGeom prst="rect">
            <a:avLst/>
          </a:prstGeom>
        </p:spPr>
        <p:txBody>
          <a:bodyPr vert="horz" lIns="94217" tIns="47108" rIns="94217" bIns="47108" rtlCol="0" anchor="b"/>
          <a:lstStyle>
            <a:lvl1pPr algn="l">
              <a:defRPr sz="1200"/>
            </a:lvl1pPr>
          </a:lstStyle>
          <a:p>
            <a:pPr marL="410563" defTabSz="94185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89754" y="8917423"/>
            <a:ext cx="1111078" cy="469424"/>
          </a:xfrm>
          <a:prstGeom prst="rect">
            <a:avLst/>
          </a:prstGeom>
        </p:spPr>
        <p:txBody>
          <a:bodyPr vert="horz" lIns="94217" tIns="47108" rIns="94217" bIns="47108"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1" y="0"/>
            <a:ext cx="3077739" cy="469424"/>
          </a:xfrm>
          <a:prstGeom prst="rect">
            <a:avLst/>
          </a:prstGeom>
        </p:spPr>
        <p:txBody>
          <a:bodyPr vert="horz" lIns="94217" tIns="47108" rIns="94217" bIns="4710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20688" y="703263"/>
            <a:ext cx="6261100" cy="3521075"/>
          </a:xfrm>
          <a:prstGeom prst="rect">
            <a:avLst/>
          </a:prstGeom>
          <a:noFill/>
          <a:ln w="12700">
            <a:solidFill>
              <a:prstClr val="black"/>
            </a:solidFill>
          </a:ln>
        </p:spPr>
        <p:txBody>
          <a:bodyPr vert="horz" lIns="94217" tIns="47108" rIns="94217" bIns="47108" rtlCol="0" anchor="ctr"/>
          <a:lstStyle/>
          <a:p>
            <a:endParaRPr lang="en-US"/>
          </a:p>
        </p:txBody>
      </p:sp>
      <p:sp>
        <p:nvSpPr>
          <p:cNvPr id="10" name="Footer Placeholder 9"/>
          <p:cNvSpPr>
            <a:spLocks noGrp="1"/>
          </p:cNvSpPr>
          <p:nvPr>
            <p:ph type="ftr" sz="quarter" idx="4"/>
          </p:nvPr>
        </p:nvSpPr>
        <p:spPr>
          <a:xfrm>
            <a:off x="1" y="8919052"/>
            <a:ext cx="6131803" cy="365481"/>
          </a:xfrm>
          <a:prstGeom prst="rect">
            <a:avLst/>
          </a:prstGeom>
        </p:spPr>
        <p:txBody>
          <a:bodyPr vert="horz" lIns="94217" tIns="47108" rIns="94217" bIns="47108" rtlCol="0" anchor="b"/>
          <a:lstStyle>
            <a:lvl1pPr marL="588854" indent="0" algn="l">
              <a:defRPr sz="1200"/>
            </a:lvl1pPr>
          </a:lstStyle>
          <a:p>
            <a:pPr defTabSz="94185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23093" y="0"/>
            <a:ext cx="3077739" cy="469424"/>
          </a:xfrm>
          <a:prstGeom prst="rect">
            <a:avLst/>
          </a:prstGeom>
        </p:spPr>
        <p:txBody>
          <a:bodyPr vert="horz" lIns="94217" tIns="47108" rIns="94217" bIns="47108" rtlCol="0"/>
          <a:lstStyle>
            <a:lvl1pPr algn="r">
              <a:defRPr sz="1200">
                <a:latin typeface="Segoe UI" pitchFamily="34" charset="0"/>
              </a:defRPr>
            </a:lvl1pPr>
          </a:lstStyle>
          <a:p>
            <a:fld id="{2BCF4632-FFF6-44FF-9A87-EDA54BA4A6FE}" type="datetime8">
              <a:rPr lang="en-US" smtClean="0"/>
              <a:t>4/15/2021 3:06 PM</a:t>
            </a:fld>
            <a:endParaRPr lang="en-US"/>
          </a:p>
        </p:txBody>
      </p:sp>
      <p:sp>
        <p:nvSpPr>
          <p:cNvPr id="12" name="Notes Placeholder 11"/>
          <p:cNvSpPr>
            <a:spLocks noGrp="1"/>
          </p:cNvSpPr>
          <p:nvPr>
            <p:ph type="body" sz="quarter" idx="3"/>
          </p:nvPr>
        </p:nvSpPr>
        <p:spPr>
          <a:xfrm>
            <a:off x="710248" y="4459526"/>
            <a:ext cx="5681980" cy="4224814"/>
          </a:xfrm>
          <a:prstGeom prst="rect">
            <a:avLst/>
          </a:prstGeom>
        </p:spPr>
        <p:txBody>
          <a:bodyPr vert="horz" lIns="94217" tIns="47108" rIns="94217" bIns="4710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19966" y="8917423"/>
            <a:ext cx="980866" cy="469424"/>
          </a:xfrm>
          <a:prstGeom prst="rect">
            <a:avLst/>
          </a:prstGeom>
        </p:spPr>
        <p:txBody>
          <a:bodyPr vert="horz" lIns="94217" tIns="47108" rIns="94217" bIns="4710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492125"/>
            <a:ext cx="6199187"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894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4/15/2021 3:06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784671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11</a:t>
            </a:fld>
            <a:endParaRPr lang="en-US"/>
          </a:p>
        </p:txBody>
      </p:sp>
    </p:spTree>
    <p:extLst>
      <p:ext uri="{BB962C8B-B14F-4D97-AF65-F5344CB8AC3E}">
        <p14:creationId xmlns:p14="http://schemas.microsoft.com/office/powerpoint/2010/main" val="119492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12</a:t>
            </a:fld>
            <a:endParaRPr lang="en-US"/>
          </a:p>
        </p:txBody>
      </p:sp>
    </p:spTree>
    <p:extLst>
      <p:ext uri="{BB962C8B-B14F-4D97-AF65-F5344CB8AC3E}">
        <p14:creationId xmlns:p14="http://schemas.microsoft.com/office/powerpoint/2010/main" val="3906534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13</a:t>
            </a:fld>
            <a:endParaRPr lang="en-US"/>
          </a:p>
        </p:txBody>
      </p:sp>
    </p:spTree>
    <p:extLst>
      <p:ext uri="{BB962C8B-B14F-4D97-AF65-F5344CB8AC3E}">
        <p14:creationId xmlns:p14="http://schemas.microsoft.com/office/powerpoint/2010/main" val="3178584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15</a:t>
            </a:fld>
            <a:endParaRPr lang="en-US"/>
          </a:p>
        </p:txBody>
      </p:sp>
    </p:spTree>
    <p:extLst>
      <p:ext uri="{BB962C8B-B14F-4D97-AF65-F5344CB8AC3E}">
        <p14:creationId xmlns:p14="http://schemas.microsoft.com/office/powerpoint/2010/main" val="941942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85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4A207A6-B018-40A3-A6C3-C9087FB2ADC9}" type="datetime8">
              <a:rPr lang="en-US" smtClean="0"/>
              <a:t>4/15/2021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76239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17</a:t>
            </a:fld>
            <a:endParaRPr lang="en-US"/>
          </a:p>
        </p:txBody>
      </p:sp>
    </p:spTree>
    <p:extLst>
      <p:ext uri="{BB962C8B-B14F-4D97-AF65-F5344CB8AC3E}">
        <p14:creationId xmlns:p14="http://schemas.microsoft.com/office/powerpoint/2010/main" val="979842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18</a:t>
            </a:fld>
            <a:endParaRPr lang="en-US"/>
          </a:p>
        </p:txBody>
      </p:sp>
    </p:spTree>
    <p:extLst>
      <p:ext uri="{BB962C8B-B14F-4D97-AF65-F5344CB8AC3E}">
        <p14:creationId xmlns:p14="http://schemas.microsoft.com/office/powerpoint/2010/main" val="117499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85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4A207A6-B018-40A3-A6C3-C9087FB2ADC9}" type="datetime8">
              <a:rPr lang="en-US" smtClean="0"/>
              <a:t>4/15/2021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65698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21</a:t>
            </a:fld>
            <a:endParaRPr lang="en-US"/>
          </a:p>
        </p:txBody>
      </p:sp>
    </p:spTree>
    <p:extLst>
      <p:ext uri="{BB962C8B-B14F-4D97-AF65-F5344CB8AC3E}">
        <p14:creationId xmlns:p14="http://schemas.microsoft.com/office/powerpoint/2010/main" val="3543288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22</a:t>
            </a:fld>
            <a:endParaRPr lang="en-US"/>
          </a:p>
        </p:txBody>
      </p:sp>
    </p:spTree>
    <p:extLst>
      <p:ext uri="{BB962C8B-B14F-4D97-AF65-F5344CB8AC3E}">
        <p14:creationId xmlns:p14="http://schemas.microsoft.com/office/powerpoint/2010/main" val="249304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3</a:t>
            </a:fld>
            <a:endParaRPr lang="en-US"/>
          </a:p>
        </p:txBody>
      </p:sp>
    </p:spTree>
    <p:extLst>
      <p:ext uri="{BB962C8B-B14F-4D97-AF65-F5344CB8AC3E}">
        <p14:creationId xmlns:p14="http://schemas.microsoft.com/office/powerpoint/2010/main" val="442201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23</a:t>
            </a:fld>
            <a:endParaRPr lang="en-US"/>
          </a:p>
        </p:txBody>
      </p:sp>
    </p:spTree>
    <p:extLst>
      <p:ext uri="{BB962C8B-B14F-4D97-AF65-F5344CB8AC3E}">
        <p14:creationId xmlns:p14="http://schemas.microsoft.com/office/powerpoint/2010/main" val="3713666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24</a:t>
            </a:fld>
            <a:endParaRPr lang="en-US"/>
          </a:p>
        </p:txBody>
      </p:sp>
    </p:spTree>
    <p:extLst>
      <p:ext uri="{BB962C8B-B14F-4D97-AF65-F5344CB8AC3E}">
        <p14:creationId xmlns:p14="http://schemas.microsoft.com/office/powerpoint/2010/main" val="1272521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25</a:t>
            </a:fld>
            <a:endParaRPr lang="en-US"/>
          </a:p>
        </p:txBody>
      </p:sp>
    </p:spTree>
    <p:extLst>
      <p:ext uri="{BB962C8B-B14F-4D97-AF65-F5344CB8AC3E}">
        <p14:creationId xmlns:p14="http://schemas.microsoft.com/office/powerpoint/2010/main" val="133748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85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4A207A6-B018-40A3-A6C3-C9087FB2ADC9}" type="datetime8">
              <a:rPr lang="en-US" smtClean="0"/>
              <a:t>4/15/2021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67623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27</a:t>
            </a:fld>
            <a:endParaRPr lang="en-US"/>
          </a:p>
        </p:txBody>
      </p:sp>
    </p:spTree>
    <p:extLst>
      <p:ext uri="{BB962C8B-B14F-4D97-AF65-F5344CB8AC3E}">
        <p14:creationId xmlns:p14="http://schemas.microsoft.com/office/powerpoint/2010/main" val="1328938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28</a:t>
            </a:fld>
            <a:endParaRPr lang="en-US"/>
          </a:p>
        </p:txBody>
      </p:sp>
    </p:spTree>
    <p:extLst>
      <p:ext uri="{BB962C8B-B14F-4D97-AF65-F5344CB8AC3E}">
        <p14:creationId xmlns:p14="http://schemas.microsoft.com/office/powerpoint/2010/main" val="368247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29</a:t>
            </a:fld>
            <a:endParaRPr lang="en-US"/>
          </a:p>
        </p:txBody>
      </p:sp>
    </p:spTree>
    <p:extLst>
      <p:ext uri="{BB962C8B-B14F-4D97-AF65-F5344CB8AC3E}">
        <p14:creationId xmlns:p14="http://schemas.microsoft.com/office/powerpoint/2010/main" val="1951672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30</a:t>
            </a:fld>
            <a:endParaRPr lang="en-US"/>
          </a:p>
        </p:txBody>
      </p:sp>
    </p:spTree>
    <p:extLst>
      <p:ext uri="{BB962C8B-B14F-4D97-AF65-F5344CB8AC3E}">
        <p14:creationId xmlns:p14="http://schemas.microsoft.com/office/powerpoint/2010/main" val="3479810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31</a:t>
            </a:fld>
            <a:endParaRPr lang="en-US"/>
          </a:p>
        </p:txBody>
      </p:sp>
    </p:spTree>
    <p:extLst>
      <p:ext uri="{BB962C8B-B14F-4D97-AF65-F5344CB8AC3E}">
        <p14:creationId xmlns:p14="http://schemas.microsoft.com/office/powerpoint/2010/main" val="153441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32</a:t>
            </a:fld>
            <a:endParaRPr lang="en-US"/>
          </a:p>
        </p:txBody>
      </p:sp>
    </p:spTree>
    <p:extLst>
      <p:ext uri="{BB962C8B-B14F-4D97-AF65-F5344CB8AC3E}">
        <p14:creationId xmlns:p14="http://schemas.microsoft.com/office/powerpoint/2010/main" val="1632780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4</a:t>
            </a:fld>
            <a:endParaRPr lang="en-US"/>
          </a:p>
        </p:txBody>
      </p:sp>
    </p:spTree>
    <p:extLst>
      <p:ext uri="{BB962C8B-B14F-4D97-AF65-F5344CB8AC3E}">
        <p14:creationId xmlns:p14="http://schemas.microsoft.com/office/powerpoint/2010/main" val="979842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33</a:t>
            </a:fld>
            <a:endParaRPr lang="en-US"/>
          </a:p>
        </p:txBody>
      </p:sp>
    </p:spTree>
    <p:extLst>
      <p:ext uri="{BB962C8B-B14F-4D97-AF65-F5344CB8AC3E}">
        <p14:creationId xmlns:p14="http://schemas.microsoft.com/office/powerpoint/2010/main" val="3910896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34</a:t>
            </a:fld>
            <a:endParaRPr lang="en-US"/>
          </a:p>
        </p:txBody>
      </p:sp>
    </p:spTree>
    <p:extLst>
      <p:ext uri="{BB962C8B-B14F-4D97-AF65-F5344CB8AC3E}">
        <p14:creationId xmlns:p14="http://schemas.microsoft.com/office/powerpoint/2010/main" val="4098514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35</a:t>
            </a:fld>
            <a:endParaRPr lang="en-US"/>
          </a:p>
        </p:txBody>
      </p:sp>
    </p:spTree>
    <p:extLst>
      <p:ext uri="{BB962C8B-B14F-4D97-AF65-F5344CB8AC3E}">
        <p14:creationId xmlns:p14="http://schemas.microsoft.com/office/powerpoint/2010/main" val="813526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36</a:t>
            </a:fld>
            <a:endParaRPr lang="en-US"/>
          </a:p>
        </p:txBody>
      </p:sp>
    </p:spTree>
    <p:extLst>
      <p:ext uri="{BB962C8B-B14F-4D97-AF65-F5344CB8AC3E}">
        <p14:creationId xmlns:p14="http://schemas.microsoft.com/office/powerpoint/2010/main" val="3081064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pPr defTabSz="931591">
              <a:defRPr/>
            </a:pPr>
            <a:fld id="{BEC61842-BC6F-4E6E-87CF-93D5F4B5885B}" type="slidenum">
              <a:rPr lang="en-US">
                <a:solidFill>
                  <a:prstClr val="black"/>
                </a:solidFill>
                <a:latin typeface="Calibri" panose="020F0502020204030204"/>
              </a:rPr>
              <a:pPr defTabSz="931591">
                <a:defRPr/>
              </a:pPr>
              <a:t>38</a:t>
            </a:fld>
            <a:endParaRPr lang="en-US">
              <a:solidFill>
                <a:prstClr val="black"/>
              </a:solidFill>
              <a:latin typeface="Calibri" panose="020F0502020204030204"/>
            </a:endParaRPr>
          </a:p>
        </p:txBody>
      </p:sp>
    </p:spTree>
    <p:extLst>
      <p:ext uri="{BB962C8B-B14F-4D97-AF65-F5344CB8AC3E}">
        <p14:creationId xmlns:p14="http://schemas.microsoft.com/office/powerpoint/2010/main" val="6866933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solidFill>
                <a:srgbClr val="1C1C1C"/>
              </a:solidFill>
              <a:latin typeface="Segoe UI"/>
              <a:cs typeface="Segoe UI"/>
            </a:endParaRPr>
          </a:p>
        </p:txBody>
      </p:sp>
      <p:sp>
        <p:nvSpPr>
          <p:cNvPr id="4" name="Slide Number Placeholder 3"/>
          <p:cNvSpPr>
            <a:spLocks noGrp="1"/>
          </p:cNvSpPr>
          <p:nvPr>
            <p:ph type="sldNum" sz="quarter" idx="5"/>
          </p:nvPr>
        </p:nvSpPr>
        <p:spPr/>
        <p:txBody>
          <a:bodyPr/>
          <a:lstStyle/>
          <a:p>
            <a:pPr defTabSz="942166">
              <a:defRPr/>
            </a:pPr>
            <a:fld id="{D5159FAF-59A0-4C9E-B347-BCBEA69DA0AD}" type="slidenum">
              <a:rPr lang="en-US">
                <a:solidFill>
                  <a:prstClr val="black"/>
                </a:solidFill>
                <a:latin typeface="Calibri" panose="020F0502020204030204"/>
              </a:rPr>
              <a:pPr defTabSz="942166">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3277934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thanks to all of our presenters and all the amazing work happening across this team…hope you’ve enjoyed us taking time to celebrate you and the work we’re doing to better celebrate you</a:t>
            </a:r>
          </a:p>
          <a:p>
            <a:endParaRPr lang="en-US"/>
          </a:p>
          <a:p>
            <a:r>
              <a:rPr lang="en-US"/>
              <a:t>Ask you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185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5A6F3C9-1EDD-4760-A9AF-B973DA1DF901}" type="datetime8">
              <a:rPr lang="en-US" smtClean="0"/>
              <a:t>4/15/2021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5</a:t>
            </a:fld>
            <a:endParaRPr lang="en-US"/>
          </a:p>
        </p:txBody>
      </p:sp>
    </p:spTree>
    <p:extLst>
      <p:ext uri="{BB962C8B-B14F-4D97-AF65-F5344CB8AC3E}">
        <p14:creationId xmlns:p14="http://schemas.microsoft.com/office/powerpoint/2010/main" val="928011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6</a:t>
            </a:fld>
            <a:endParaRPr lang="en-US"/>
          </a:p>
        </p:txBody>
      </p:sp>
    </p:spTree>
    <p:extLst>
      <p:ext uri="{BB962C8B-B14F-4D97-AF65-F5344CB8AC3E}">
        <p14:creationId xmlns:p14="http://schemas.microsoft.com/office/powerpoint/2010/main" val="979842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85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4A207A6-B018-40A3-A6C3-C9087FB2ADC9}" type="datetime8">
              <a:rPr lang="en-US" smtClean="0"/>
              <a:t>4/15/2021 4:34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76239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pPr defTabSz="931591">
              <a:defRPr/>
            </a:pPr>
            <a:fld id="{BEC61842-BC6F-4E6E-87CF-93D5F4B5885B}" type="slidenum">
              <a:rPr lang="en-US">
                <a:solidFill>
                  <a:prstClr val="black"/>
                </a:solidFill>
                <a:latin typeface="Calibri" panose="020F0502020204030204"/>
              </a:rPr>
              <a:pPr defTabSz="931591">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3232270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latin typeface="Segoe UI Semibold" panose="020B0702040204020203" pitchFamily="34" charset="0"/>
                <a:cs typeface="Segoe UI Semibold" panose="020B0702040204020203" pitchFamily="34" charset="0"/>
              </a:rPr>
              <a:t>H1 Roundtable Participant Survey Results: </a:t>
            </a:r>
          </a:p>
          <a:p>
            <a:r>
              <a:rPr lang="en-US">
                <a:latin typeface="Segoe UI" panose="020B0502040204020203" pitchFamily="34" charset="0"/>
                <a:cs typeface="Segoe UI" panose="020B0502040204020203" pitchFamily="34" charset="0"/>
              </a:rPr>
              <a:t>94% (T2B) felt participating in a roundtable was a valuable use of their time. </a:t>
            </a:r>
          </a:p>
          <a:p>
            <a:r>
              <a:rPr lang="en-US">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a:latin typeface="Segoe UI" panose="020B0502040204020203" pitchFamily="34" charset="0"/>
                <a:cs typeface="Segoe UI" panose="020B0502040204020203" pitchFamily="34" charset="0"/>
              </a:rPr>
              <a:t>94% (T2B) would participate in a future roundtable session if offered.</a:t>
            </a:r>
          </a:p>
          <a:p>
            <a:endParaRPr lang="en-US"/>
          </a:p>
          <a:p>
            <a:r>
              <a:rPr lang="en-US"/>
              <a:t>Link to .OFT: </a:t>
            </a:r>
          </a:p>
          <a:p>
            <a:r>
              <a:rPr lang="en-US"/>
              <a:t>Link to register: </a:t>
            </a:r>
          </a:p>
          <a:p>
            <a:endParaRPr lang="en-US"/>
          </a:p>
        </p:txBody>
      </p:sp>
      <p:sp>
        <p:nvSpPr>
          <p:cNvPr id="4" name="Slide Number Placeholder 3"/>
          <p:cNvSpPr>
            <a:spLocks noGrp="1"/>
          </p:cNvSpPr>
          <p:nvPr>
            <p:ph type="sldNum" sz="quarter" idx="5"/>
          </p:nvPr>
        </p:nvSpPr>
        <p:spPr/>
        <p:txBody>
          <a:bodyPr/>
          <a:lstStyle/>
          <a:p>
            <a:fld id="{BEC61842-BC6F-4E6E-87CF-93D5F4B5885B}" type="slidenum">
              <a:rPr lang="en-US" smtClean="0"/>
              <a:t>9</a:t>
            </a:fld>
            <a:endParaRPr lang="en-US"/>
          </a:p>
        </p:txBody>
      </p:sp>
    </p:spTree>
    <p:extLst>
      <p:ext uri="{BB962C8B-B14F-4D97-AF65-F5344CB8AC3E}">
        <p14:creationId xmlns:p14="http://schemas.microsoft.com/office/powerpoint/2010/main" val="152938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Semibold" panose="020B0702040204020203" pitchFamily="34" charset="0"/>
                <a:cs typeface="Segoe UI Semibold" panose="020B0702040204020203" pitchFamily="34" charset="0"/>
              </a:rPr>
              <a:t>H1 Roundtable Participant Survey Results: </a:t>
            </a:r>
          </a:p>
          <a:p>
            <a:r>
              <a:rPr lang="en-US" dirty="0">
                <a:latin typeface="Segoe UI" panose="020B0502040204020203" pitchFamily="34" charset="0"/>
                <a:cs typeface="Segoe UI" panose="020B0502040204020203" pitchFamily="34" charset="0"/>
              </a:rPr>
              <a:t>94% (T2B) felt participating in a roundtable was a valuable use of their time. </a:t>
            </a:r>
          </a:p>
          <a:p>
            <a:r>
              <a:rPr lang="en-US" dirty="0">
                <a:latin typeface="Segoe UI" panose="020B0502040204020203" pitchFamily="34" charset="0"/>
                <a:cs typeface="Segoe UI" panose="020B0502040204020203" pitchFamily="34" charset="0"/>
              </a:rPr>
              <a:t>88% (T2B) indicated that they were more likely to adopt/use the product or service because of their participation in the roundtable session. </a:t>
            </a:r>
          </a:p>
          <a:p>
            <a:r>
              <a:rPr lang="en-US" dirty="0">
                <a:latin typeface="Segoe UI" panose="020B0502040204020203" pitchFamily="34" charset="0"/>
                <a:cs typeface="Segoe UI" panose="020B0502040204020203" pitchFamily="34" charset="0"/>
              </a:rPr>
              <a:t>94% (T2B) would participate in a future roundtable session if offered.</a:t>
            </a:r>
          </a:p>
          <a:p>
            <a:endParaRPr lang="en-US" dirty="0"/>
          </a:p>
          <a:p>
            <a:r>
              <a:rPr lang="en-US" dirty="0"/>
              <a:t>Link to .OFT: </a:t>
            </a:r>
          </a:p>
          <a:p>
            <a:r>
              <a:rPr lang="en-US" dirty="0"/>
              <a:t>Link to register: </a:t>
            </a:r>
          </a:p>
          <a:p>
            <a:endParaRPr lang="en-US" dirty="0"/>
          </a:p>
        </p:txBody>
      </p:sp>
      <p:sp>
        <p:nvSpPr>
          <p:cNvPr id="4" name="Slide Number Placeholder 3"/>
          <p:cNvSpPr>
            <a:spLocks noGrp="1"/>
          </p:cNvSpPr>
          <p:nvPr>
            <p:ph type="sldNum" sz="quarter" idx="5"/>
          </p:nvPr>
        </p:nvSpPr>
        <p:spPr/>
        <p:txBody>
          <a:bodyPr/>
          <a:lstStyle/>
          <a:p>
            <a:fld id="{BEC61842-BC6F-4E6E-87CF-93D5F4B5885B}" type="slidenum">
              <a:rPr lang="en-US" smtClean="0"/>
              <a:t>10</a:t>
            </a:fld>
            <a:endParaRPr lang="en-US"/>
          </a:p>
        </p:txBody>
      </p:sp>
    </p:spTree>
    <p:extLst>
      <p:ext uri="{BB962C8B-B14F-4D97-AF65-F5344CB8AC3E}">
        <p14:creationId xmlns:p14="http://schemas.microsoft.com/office/powerpoint/2010/main" val="17174538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PwC%20Restricted/Command/Work%20in%20Progress%20Files/aka.ms/cpmt" TargetMode="External"/><Relationship Id="rId1" Type="http://schemas.openxmlformats.org/officeDocument/2006/relationships/slideMaster" Target="../slideMasters/slideMaster5.xml"/><Relationship Id="rId4" Type="http://schemas.openxmlformats.org/officeDocument/2006/relationships/image" Target="../media/image35.sv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5.xml"/><Relationship Id="rId5" Type="http://schemas.openxmlformats.org/officeDocument/2006/relationships/hyperlink" Target="https://www.flickr.com/photos/bevgoodwin/10132859753" TargetMode="External"/><Relationship Id="rId4" Type="http://schemas.microsoft.com/office/2007/relationships/hdphoto" Target="../media/hdphoto2.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jpe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jpe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6.png"/><Relationship Id="rId1" Type="http://schemas.openxmlformats.org/officeDocument/2006/relationships/slideMaster" Target="../slideMasters/slideMaster12.xml"/><Relationship Id="rId4" Type="http://schemas.openxmlformats.org/officeDocument/2006/relationships/image" Target="../media/image67.png"/></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8.jpeg"/><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1.jpe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9.jpeg"/><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75.emf"/><Relationship Id="rId4" Type="http://schemas.openxmlformats.org/officeDocument/2006/relationships/oleObject" Target="../embeddings/oleObject5.bin"/></Relationships>
</file>

<file path=ppt/slideLayouts/_rels/slideLayout46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5.emf"/><Relationship Id="rId4" Type="http://schemas.openxmlformats.org/officeDocument/2006/relationships/oleObject" Target="../embeddings/oleObject6.bin"/></Relationships>
</file>

<file path=ppt/slideLayouts/_rels/slideLayout46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75.emf"/><Relationship Id="rId4" Type="http://schemas.openxmlformats.org/officeDocument/2006/relationships/oleObject" Target="../embeddings/oleObject7.bin"/></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13.xml"/></Relationships>
</file>

<file path=ppt/slideLayouts/_rels/slideLayout46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4.xml"/><Relationship Id="rId1" Type="http://schemas.openxmlformats.org/officeDocument/2006/relationships/tags" Target="../tags/tag17.xml"/><Relationship Id="rId4" Type="http://schemas.openxmlformats.org/officeDocument/2006/relationships/image" Target="../media/image7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8.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emf"/><Relationship Id="rId1" Type="http://schemas.openxmlformats.org/officeDocument/2006/relationships/slideMaster" Target="../slideMasters/slideMaster18.xml"/><Relationship Id="rId4" Type="http://schemas.openxmlformats.org/officeDocument/2006/relationships/image" Target="../media/image85.emf"/></Relationships>
</file>

<file path=ppt/slideLayouts/_rels/slideLayout5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8.xml"/><Relationship Id="rId4" Type="http://schemas.openxmlformats.org/officeDocument/2006/relationships/image" Target="../media/image49.jpe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8.xml"/><Relationship Id="rId4" Type="http://schemas.openxmlformats.org/officeDocument/2006/relationships/image" Target="../media/image49.jpe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18.xml"/><Relationship Id="rId4" Type="http://schemas.openxmlformats.org/officeDocument/2006/relationships/image" Target="../media/image49.jpeg"/></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8.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8.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8.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8.xml"/></Relationships>
</file>

<file path=ppt/slideLayouts/_rels/slideLayout58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8.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8.jpeg"/><Relationship Id="rId1" Type="http://schemas.openxmlformats.org/officeDocument/2006/relationships/slideMaster" Target="../slideMasters/slideMaster19.xml"/><Relationship Id="rId4" Type="http://schemas.openxmlformats.org/officeDocument/2006/relationships/image" Target="../media/image89.png"/></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emf"/><Relationship Id="rId1" Type="http://schemas.openxmlformats.org/officeDocument/2006/relationships/slideMaster" Target="../slideMasters/slideMaster19.xml"/><Relationship Id="rId5" Type="http://schemas.openxmlformats.org/officeDocument/2006/relationships/image" Target="../media/image90.jpeg"/><Relationship Id="rId4" Type="http://schemas.openxmlformats.org/officeDocument/2006/relationships/image" Target="../media/image87.png"/></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2.emf"/><Relationship Id="rId1" Type="http://schemas.openxmlformats.org/officeDocument/2006/relationships/slideMaster" Target="../slideMasters/slideMaster19.xml"/><Relationship Id="rId4" Type="http://schemas.openxmlformats.org/officeDocument/2006/relationships/image" Target="../media/image87.png"/></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2.emf"/><Relationship Id="rId1" Type="http://schemas.openxmlformats.org/officeDocument/2006/relationships/slideMaster" Target="../slideMasters/slideMaster19.xml"/><Relationship Id="rId5" Type="http://schemas.openxmlformats.org/officeDocument/2006/relationships/image" Target="../media/image93.jpeg"/><Relationship Id="rId4" Type="http://schemas.openxmlformats.org/officeDocument/2006/relationships/image" Target="../media/image92.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4.jpeg"/><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emf"/><Relationship Id="rId1" Type="http://schemas.openxmlformats.org/officeDocument/2006/relationships/slideMaster" Target="../slideMasters/slideMaster20.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6.png"/><Relationship Id="rId1" Type="http://schemas.openxmlformats.org/officeDocument/2006/relationships/slideMaster" Target="../slideMasters/slideMaster20.xml"/></Relationships>
</file>

<file path=ppt/slideLayouts/_rels/slideLayout6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0.xml"/></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7.jpeg"/><Relationship Id="rId1" Type="http://schemas.openxmlformats.org/officeDocument/2006/relationships/slideMaster" Target="../slideMasters/slideMaster20.xml"/></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8.png"/><Relationship Id="rId1" Type="http://schemas.openxmlformats.org/officeDocument/2006/relationships/slideMaster" Target="../slideMasters/slideMaster20.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0.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0.xml"/></Relationships>
</file>

<file path=ppt/slideLayouts/_rels/slideLayout6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0.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20.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0.png"/><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emf"/><Relationship Id="rId1" Type="http://schemas.openxmlformats.org/officeDocument/2006/relationships/slideMaster" Target="../slideMasters/slideMaster21.xml"/></Relationships>
</file>

<file path=ppt/slideLayouts/_rels/slideLayout6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1.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1.xml"/></Relationships>
</file>

<file path=ppt/slideLayouts/_rels/slideLayout66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1.xml"/><Relationship Id="rId1" Type="http://schemas.openxmlformats.org/officeDocument/2006/relationships/tags" Target="../tags/tag18.xml"/><Relationship Id="rId4" Type="http://schemas.openxmlformats.org/officeDocument/2006/relationships/image" Target="../media/image101.emf"/></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1.xml"/></Relationships>
</file>

<file path=ppt/slideLayouts/_rels/slideLayout67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1.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1.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1.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1.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1.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1.xml"/></Relationships>
</file>

<file path=ppt/slideLayouts/_rels/slideLayout67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21.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Master" Target="../slideMasters/slideMaster21.xml"/></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1.xml"/></Relationships>
</file>

<file path=ppt/slideLayouts/_rels/slideLayout693.xml.rels><?xml version="1.0" encoding="UTF-8" standalone="yes"?>
<Relationships xmlns="http://schemas.openxmlformats.org/package/2006/relationships"><Relationship Id="rId3" Type="http://schemas.openxmlformats.org/officeDocument/2006/relationships/slideMaster" Target="../slideMasters/slideMaster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04.emf"/><Relationship Id="rId4" Type="http://schemas.openxmlformats.org/officeDocument/2006/relationships/oleObject" Target="../embeddings/oleObject10.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hyperlink" Target="mailto:msfedcmo@microsoft.com" TargetMode="Externa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3" name="Group 32">
            <a:extLst>
              <a:ext uri="{FF2B5EF4-FFF2-40B4-BE49-F238E27FC236}">
                <a16:creationId xmlns:a16="http://schemas.microsoft.com/office/drawing/2014/main" id="{A599BC0B-CB88-4B39-BDCB-762920E6A052}"/>
              </a:ext>
            </a:extLst>
          </p:cNvPr>
          <p:cNvGrpSpPr/>
          <p:nvPr userDrawn="1"/>
        </p:nvGrpSpPr>
        <p:grpSpPr>
          <a:xfrm>
            <a:off x="11226173" y="0"/>
            <a:ext cx="965827" cy="6858000"/>
            <a:chOff x="11226173" y="0"/>
            <a:chExt cx="965827" cy="6858000"/>
          </a:xfrm>
        </p:grpSpPr>
        <p:sp>
          <p:nvSpPr>
            <p:cNvPr id="34" name="Rectangle 33">
              <a:extLst>
                <a:ext uri="{FF2B5EF4-FFF2-40B4-BE49-F238E27FC236}">
                  <a16:creationId xmlns:a16="http://schemas.microsoft.com/office/drawing/2014/main" id="{0642CDEC-751A-4B32-84B1-1A48905708E6}"/>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D39539F-4077-4CCE-98D0-7139FC7C0BC6}"/>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592A1E8-C748-42DC-BDC4-435428F86AE5}"/>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85C0A8D4-9AD1-4E20-86B1-1E734B1BD560}"/>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E64F315F-6FB4-44CF-9E75-CEF31A43509F}"/>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5D35C8F6-60CC-43BF-9FFD-D2AC791BB5B1}"/>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93602DCF-7BE4-4612-B728-2B8F9ECE723D}"/>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1679745-AA07-4910-A5FC-CAB4A76B0181}"/>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87DFC18D-4967-429E-8A0F-D126A1CDFCD2}"/>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68501EDF-28D5-41B2-B39D-317426741CEF}"/>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444F0906-2DEA-4767-94BD-0DD681BBAD09}"/>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B42833FC-B489-4995-AC2A-A3CB67410895}"/>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73DC82FE-BF81-45B5-BA75-A51232677F5F}"/>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108A951A-C0E3-406F-B947-660D1B3B66F3}"/>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3618D0F-DAA1-4CAB-80F8-FF73BED944B8}"/>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23DD7AA5-A973-4755-B8B8-7AEA01449176}"/>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B6A5923-9A40-4FE4-9D03-0882DBD667D8}"/>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8FC75EF2-A4A0-494D-8C17-29EA491B5C87}"/>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2DB1511-70DD-4AD9-94D2-4B77EB551BE8}"/>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6631A5F-920F-4087-9280-3E04B8E8BD1B}"/>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1B710BBC-8769-482B-BD9B-D60747F52EA9}"/>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EF93B12-BA3E-4B8B-9C9D-81BB227CF5EA}"/>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1918C7D5-A787-46FD-AF61-259594BCFC60}"/>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E1E3C522-EE91-49CE-94FC-ED36C937F17B}"/>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57039F47-4488-4663-8A31-A241AB12FB5F}"/>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06C143A1-9FDE-4CAC-BF2C-83299F50F916}"/>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6377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07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5105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5105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3816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C7943162-3BFA-4C80-8205-FC00E9D97637}"/>
              </a:ext>
            </a:extLst>
          </p:cNvPr>
          <p:cNvPicPr>
            <a:picLocks noChangeAspect="1"/>
          </p:cNvPicPr>
          <p:nvPr userDrawn="1"/>
        </p:nvPicPr>
        <p:blipFill>
          <a:blip r:embed="rId3"/>
          <a:stretch>
            <a:fillRect/>
          </a:stretch>
        </p:blipFill>
        <p:spPr>
          <a:xfrm>
            <a:off x="6118384" y="0"/>
            <a:ext cx="5289233" cy="6858000"/>
          </a:xfrm>
          <a:prstGeom prst="rect">
            <a:avLst/>
          </a:prstGeom>
        </p:spPr>
      </p:pic>
    </p:spTree>
    <p:extLst>
      <p:ext uri="{BB962C8B-B14F-4D97-AF65-F5344CB8AC3E}">
        <p14:creationId xmlns:p14="http://schemas.microsoft.com/office/powerpoint/2010/main" val="1159957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77495FFE-11CD-485C-BB8D-47FAEF95DAD8}"/>
              </a:ext>
            </a:extLst>
          </p:cNvPr>
          <p:cNvPicPr>
            <a:picLocks noChangeAspect="1"/>
          </p:cNvPicPr>
          <p:nvPr userDrawn="1"/>
        </p:nvPicPr>
        <p:blipFill>
          <a:blip r:embed="rId3"/>
          <a:stretch>
            <a:fillRect/>
          </a:stretch>
        </p:blipFill>
        <p:spPr>
          <a:xfrm>
            <a:off x="6118384" y="0"/>
            <a:ext cx="5289233" cy="6858000"/>
          </a:xfrm>
          <a:prstGeom prst="rect">
            <a:avLst/>
          </a:prstGeom>
        </p:spPr>
      </p:pic>
    </p:spTree>
    <p:extLst>
      <p:ext uri="{BB962C8B-B14F-4D97-AF65-F5344CB8AC3E}">
        <p14:creationId xmlns:p14="http://schemas.microsoft.com/office/powerpoint/2010/main" val="922953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9E4ED82A-F94E-4E27-918F-1DEAA8CB292F}"/>
              </a:ext>
            </a:extLst>
          </p:cNvPr>
          <p:cNvPicPr>
            <a:picLocks noChangeAspect="1"/>
          </p:cNvPicPr>
          <p:nvPr userDrawn="1"/>
        </p:nvPicPr>
        <p:blipFill>
          <a:blip r:embed="rId3"/>
          <a:stretch>
            <a:fillRect/>
          </a:stretch>
        </p:blipFill>
        <p:spPr>
          <a:xfrm>
            <a:off x="6118384" y="0"/>
            <a:ext cx="5289233" cy="6858000"/>
          </a:xfrm>
          <a:prstGeom prst="rect">
            <a:avLst/>
          </a:prstGeom>
        </p:spPr>
      </p:pic>
    </p:spTree>
    <p:extLst>
      <p:ext uri="{BB962C8B-B14F-4D97-AF65-F5344CB8AC3E}">
        <p14:creationId xmlns:p14="http://schemas.microsoft.com/office/powerpoint/2010/main" val="3163180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5620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2280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0463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783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5105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5105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9738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8203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007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60316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14157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0339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1484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0A574B76-7347-4DE5-B8CC-9A1D3414EE2B}"/>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2771429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311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7" name="Picture 6">
            <a:extLst>
              <a:ext uri="{FF2B5EF4-FFF2-40B4-BE49-F238E27FC236}">
                <a16:creationId xmlns:a16="http://schemas.microsoft.com/office/drawing/2014/main" id="{F943A5D2-6669-4AE6-93FB-3F198B1E6957}"/>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48652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3435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8996F5CF-9674-4DAE-84AC-7A16937C47F1}"/>
              </a:ext>
            </a:extLst>
          </p:cNvPr>
          <p:cNvPicPr>
            <a:picLocks noChangeAspect="1"/>
          </p:cNvPicPr>
          <p:nvPr userDrawn="1"/>
        </p:nvPicPr>
        <p:blipFill>
          <a:blip r:embed="rId2"/>
          <a:stretch>
            <a:fillRect/>
          </a:stretch>
        </p:blipFill>
        <p:spPr>
          <a:xfrm>
            <a:off x="9163050" y="3399046"/>
            <a:ext cx="2667719" cy="3458954"/>
          </a:xfrm>
          <a:prstGeom prst="rect">
            <a:avLst/>
          </a:prstGeom>
        </p:spPr>
      </p:pic>
    </p:spTree>
    <p:extLst>
      <p:ext uri="{BB962C8B-B14F-4D97-AF65-F5344CB8AC3E}">
        <p14:creationId xmlns:p14="http://schemas.microsoft.com/office/powerpoint/2010/main" val="416036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91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2702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0084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5280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20378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857845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068716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4246053" cy="899665"/>
          </a:xfrm>
        </p:spPr>
        <p:txBody>
          <a:bodyPr anchor="ctr"/>
          <a:lstStyle>
            <a:lvl1pPr algn="ct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DAB5C59-CB60-4B10-B6E4-455AB07B4FB0}"/>
              </a:ext>
            </a:extLst>
          </p:cNvPr>
          <p:cNvSpPr>
            <a:spLocks noGrp="1"/>
          </p:cNvSpPr>
          <p:nvPr>
            <p:ph type="body" sz="quarter" idx="10"/>
          </p:nvPr>
        </p:nvSpPr>
        <p:spPr>
          <a:xfrm>
            <a:off x="269240" y="1643553"/>
            <a:ext cx="4246053" cy="406265"/>
          </a:xfrm>
        </p:spPr>
        <p:txBody>
          <a:bodyPr/>
          <a:lstStyle>
            <a:lvl1pPr marL="0" indent="0">
              <a:buNone/>
              <a:defRPr sz="1600" b="1">
                <a:solidFill>
                  <a:schemeClr val="bg1"/>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2AA6BCAF-D24E-4DEA-85BB-E04893C2D040}"/>
              </a:ext>
            </a:extLst>
          </p:cNvPr>
          <p:cNvSpPr>
            <a:spLocks noGrp="1"/>
          </p:cNvSpPr>
          <p:nvPr>
            <p:ph type="body" sz="quarter" idx="13" hasCustomPrompt="1"/>
          </p:nvPr>
        </p:nvSpPr>
        <p:spPr>
          <a:xfrm>
            <a:off x="5640388" y="1463537"/>
            <a:ext cx="6145212" cy="406265"/>
          </a:xfrm>
        </p:spPr>
        <p:txBody>
          <a:bodyPr/>
          <a:lstStyle>
            <a:lvl1pPr marL="0" indent="0">
              <a:buFont typeface="Arial" panose="020B0604020202020204" pitchFamily="34" charset="0"/>
              <a:buNone/>
              <a:defRPr sz="1600" b="1">
                <a:solidFill>
                  <a:srgbClr val="002060"/>
                </a:solidFill>
                <a:latin typeface="+mn-lt"/>
              </a:defRPr>
            </a:lvl1pPr>
            <a:lvl2pPr marL="679045" indent="-342900">
              <a:buFont typeface="Arial" panose="020B0604020202020204" pitchFamily="34" charset="0"/>
              <a:buChar char="•"/>
              <a:defRPr/>
            </a:lvl2pPr>
            <a:lvl3pPr marL="903141" indent="-342900">
              <a:buFont typeface="Arial" panose="020B0604020202020204" pitchFamily="34" charset="0"/>
              <a:buChar char="•"/>
              <a:defRPr/>
            </a:lvl3pPr>
            <a:lvl4pPr marL="1070088" indent="-285750">
              <a:buFont typeface="Arial" panose="020B0604020202020204" pitchFamily="34" charset="0"/>
              <a:buChar char="•"/>
              <a:defRPr/>
            </a:lvl4pPr>
            <a:lvl5pPr marL="1294184" indent="-285750">
              <a:buFont typeface="Arial" panose="020B0604020202020204" pitchFamily="34" charset="0"/>
              <a:buChar char="•"/>
              <a:defRPr/>
            </a:lvl5pPr>
          </a:lstStyle>
          <a:p>
            <a:pPr lvl="0"/>
            <a:r>
              <a:rPr lang="en-US"/>
              <a:t>CLICK TO EDIT MASTER TEXT STYLES</a:t>
            </a:r>
          </a:p>
        </p:txBody>
      </p:sp>
      <p:sp>
        <p:nvSpPr>
          <p:cNvPr id="12" name="Text Placeholder 4">
            <a:extLst>
              <a:ext uri="{FF2B5EF4-FFF2-40B4-BE49-F238E27FC236}">
                <a16:creationId xmlns:a16="http://schemas.microsoft.com/office/drawing/2014/main" id="{C23DBA51-EA2E-405A-965B-48D44191CF3C}"/>
              </a:ext>
            </a:extLst>
          </p:cNvPr>
          <p:cNvSpPr>
            <a:spLocks noGrp="1"/>
          </p:cNvSpPr>
          <p:nvPr>
            <p:ph type="body" sz="quarter" idx="14" hasCustomPrompt="1"/>
          </p:nvPr>
        </p:nvSpPr>
        <p:spPr>
          <a:xfrm>
            <a:off x="5640388" y="1869802"/>
            <a:ext cx="6145212" cy="433965"/>
          </a:xfrm>
        </p:spPr>
        <p:txBody>
          <a:bodyPr vert="horz" wrap="square" lIns="146304" tIns="91440" rIns="146304" bIns="91440" rtlCol="0">
            <a:spAutoFit/>
          </a:bodyPr>
          <a:lstStyle>
            <a:lvl1pPr>
              <a:defRPr lang="en-US" sz="1800"/>
            </a:lvl1pPr>
          </a:lstStyle>
          <a:p>
            <a:pPr marL="0" lvl="0" indent="0">
              <a:buNone/>
            </a:pPr>
            <a:r>
              <a:rPr lang="en-US"/>
              <a:t>Click to edit master text styles</a:t>
            </a:r>
          </a:p>
        </p:txBody>
      </p:sp>
      <p:sp>
        <p:nvSpPr>
          <p:cNvPr id="10" name="Footer Placeholder 6">
            <a:extLst>
              <a:ext uri="{FF2B5EF4-FFF2-40B4-BE49-F238E27FC236}">
                <a16:creationId xmlns:a16="http://schemas.microsoft.com/office/drawing/2014/main" id="{77D57828-5EC5-465B-A64B-477BA1148216}"/>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solidFill>
                  <a:schemeClr val="bg1"/>
                </a:solidFill>
                <a:latin typeface="Segoe UI"/>
              </a:rPr>
              <a:t>Microsoft Highly Confidential | For Discussion Purposes Only</a:t>
            </a:r>
          </a:p>
        </p:txBody>
      </p:sp>
      <p:sp>
        <p:nvSpPr>
          <p:cNvPr id="11" name="Slide Number Placeholder 5">
            <a:extLst>
              <a:ext uri="{FF2B5EF4-FFF2-40B4-BE49-F238E27FC236}">
                <a16:creationId xmlns:a16="http://schemas.microsoft.com/office/drawing/2014/main" id="{F18234D2-15E1-4723-B6A6-C050B05803E2}"/>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2092011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13" name="Footer Placeholder 6">
            <a:extLst>
              <a:ext uri="{FF2B5EF4-FFF2-40B4-BE49-F238E27FC236}">
                <a16:creationId xmlns:a16="http://schemas.microsoft.com/office/drawing/2014/main" id="{79BA8389-D44C-4756-8507-EA0F84A15292}"/>
              </a:ext>
            </a:extLst>
          </p:cNvPr>
          <p:cNvSpPr txBox="1">
            <a:spLocks/>
          </p:cNvSpPr>
          <p:nvPr userDrawn="1"/>
        </p:nvSpPr>
        <p:spPr>
          <a:xfrm>
            <a:off x="447195"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92"/>
            <a:r>
              <a:rPr lang="en-US" sz="980">
                <a:solidFill>
                  <a:schemeClr val="bg1"/>
                </a:solidFill>
                <a:latin typeface="Segoe UI"/>
              </a:rPr>
              <a:t>Microsoft Highly Confidential | For Discussion Purposes Only</a:t>
            </a:r>
          </a:p>
        </p:txBody>
      </p:sp>
      <p:sp>
        <p:nvSpPr>
          <p:cNvPr id="12" name="TextBox 11">
            <a:extLst>
              <a:ext uri="{FF2B5EF4-FFF2-40B4-BE49-F238E27FC236}">
                <a16:creationId xmlns:a16="http://schemas.microsoft.com/office/drawing/2014/main" id="{96B473CC-2B00-4B9D-A57D-2A4C56767FF9}"/>
              </a:ext>
            </a:extLst>
          </p:cNvPr>
          <p:cNvSpPr txBox="1"/>
          <p:nvPr userDrawn="1"/>
        </p:nvSpPr>
        <p:spPr>
          <a:xfrm>
            <a:off x="1263315" y="2880700"/>
            <a:ext cx="10455441" cy="3034677"/>
          </a:xfrm>
          <a:prstGeom prst="rect">
            <a:avLst/>
          </a:prstGeom>
          <a:noFill/>
        </p:spPr>
        <p:txBody>
          <a:bodyPr wrap="square" lIns="182854" tIns="146284" rIns="182854" bIns="146284" rtlCol="0" anchor="t">
            <a:spAutoFit/>
          </a:bodyPr>
          <a:lstStyle/>
          <a:p>
            <a:pPr>
              <a:lnSpc>
                <a:spcPct val="90000"/>
              </a:lnSpc>
              <a:spcBef>
                <a:spcPts val="600"/>
              </a:spcBef>
              <a:spcAft>
                <a:spcPts val="600"/>
              </a:spcAft>
              <a:defRPr/>
            </a:pPr>
            <a:r>
              <a:rPr kumimoji="0" lang="en-US" sz="1800" b="0" i="0" u="none" strike="noStrike" kern="1200" cap="none" spc="0" normalizeH="0" baseline="0" noProof="0">
                <a:ln>
                  <a:noFill/>
                </a:ln>
                <a:solidFill>
                  <a:srgbClr val="FFFFFF"/>
                </a:solidFill>
                <a:effectLst/>
                <a:uLnTx/>
                <a:uFillTx/>
                <a:latin typeface="Segoe UI"/>
                <a:ea typeface="+mn-ea"/>
                <a:cs typeface="+mn-cs"/>
              </a:rPr>
              <a:t>Are you compliant?</a:t>
            </a:r>
            <a:r>
              <a:rPr lang="en-US" sz="1800">
                <a:solidFill>
                  <a:srgbClr val="FFFFFF"/>
                </a:solidFill>
                <a:latin typeface="Segoe UI"/>
              </a:rPr>
              <a:t>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225" rtl="0" eaLnBrk="1" fontAlgn="auto" latinLnBrk="0" hangingPunct="1">
              <a:lnSpc>
                <a:spcPct val="90000"/>
              </a:lnSpc>
              <a:spcBef>
                <a:spcPts val="600"/>
              </a:spcBef>
              <a:spcAft>
                <a:spcPts val="6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a:spcAft>
                <a:spcPts val="600"/>
              </a:spcAft>
              <a:defRPr/>
            </a:pPr>
            <a:r>
              <a:rPr kumimoji="0" lang="en-US" sz="1600" b="0" i="0" u="none" strike="noStrike" kern="1200" cap="none" spc="0" normalizeH="0" baseline="0" noProof="0">
                <a:ln>
                  <a:noFill/>
                </a:ln>
                <a:solidFill>
                  <a:srgbClr val="FFFFFF"/>
                </a:solidFill>
                <a:effectLst/>
                <a:uLnTx/>
                <a:uFillTx/>
                <a:latin typeface="Segoe UI"/>
                <a:ea typeface="+mn-ea"/>
                <a:cs typeface="+mn-cs"/>
              </a:rPr>
              <a:t>Microsoft employees and vendors working on this project must complete the following tasks prior to being informed of project details </a:t>
            </a:r>
            <a:r>
              <a:rPr lang="en-US" sz="1600">
                <a:solidFill>
                  <a:srgbClr val="FFFFFF"/>
                </a:solidFill>
                <a:latin typeface="Segoe UI"/>
              </a:rPr>
              <a:t>or </a:t>
            </a:r>
            <a:r>
              <a:rPr kumimoji="0" lang="en-US" sz="1600" b="0" i="0" u="none" strike="noStrike" kern="1200" cap="none" spc="0" normalizeH="0" baseline="0" noProof="0">
                <a:ln>
                  <a:noFill/>
                </a:ln>
                <a:solidFill>
                  <a:srgbClr val="FFFFFF"/>
                </a:solidFill>
                <a:effectLst/>
                <a:uLnTx/>
                <a:uFillTx/>
                <a:latin typeface="Segoe UI"/>
                <a:ea typeface="+mn-ea"/>
                <a:cs typeface="+mn-cs"/>
              </a:rPr>
              <a:t>engaging in any work :</a:t>
            </a:r>
            <a:endParaRPr lang="en-US" sz="1600" b="0" i="0" u="none" strike="noStrike" kern="1200" cap="none" spc="0" normalizeH="0" baseline="0" noProof="0">
              <a:ln>
                <a:noFill/>
              </a:ln>
              <a:solidFill>
                <a:srgbClr val="FFFFFF"/>
              </a:solidFill>
              <a:effectLst/>
              <a:uLnTx/>
              <a:uFillTx/>
              <a:latin typeface="Segoe UI"/>
              <a:cs typeface="Segoe UI"/>
            </a:endParaRPr>
          </a:p>
          <a:p>
            <a:pPr marL="457112" indent="-457112">
              <a:spcBef>
                <a:spcPts val="600"/>
              </a:spcBef>
              <a:spcAft>
                <a:spcPts val="600"/>
              </a:spcAft>
              <a:buFont typeface="+mj-lt"/>
              <a:buAutoNum type="arabicPeriod"/>
              <a:defRPr/>
            </a:pPr>
            <a:r>
              <a:rPr kumimoji="0" lang="en-US" sz="1600" b="1" i="0" u="none" strike="noStrike" kern="1200" cap="none" spc="0" normalizeH="0" baseline="0" noProof="0">
                <a:ln>
                  <a:noFill/>
                </a:ln>
                <a:solidFill>
                  <a:srgbClr val="FFFFFF"/>
                </a:solidFill>
                <a:effectLst/>
                <a:uLnTx/>
                <a:uFillTx/>
                <a:latin typeface="Segoe UI"/>
                <a:ea typeface="+mn-ea"/>
                <a:cs typeface="+mn-cs"/>
              </a:rPr>
              <a:t>Microsoft FTE &amp; Vendors with </a:t>
            </a:r>
            <a:r>
              <a:rPr lang="en-US" sz="1600" b="1">
                <a:solidFill>
                  <a:srgbClr val="FFFFFF"/>
                </a:solidFill>
                <a:latin typeface="Segoe UI"/>
              </a:rPr>
              <a:t>accounts: </a:t>
            </a:r>
            <a:r>
              <a:rPr kumimoji="0" lang="en-US" sz="1600" b="0" i="0" u="none" strike="noStrike" kern="1200" cap="none" spc="0" normalizeH="0" baseline="0" noProof="0">
                <a:ln>
                  <a:noFill/>
                </a:ln>
                <a:solidFill>
                  <a:srgbClr val="FFFFFF"/>
                </a:solidFill>
                <a:effectLst/>
                <a:uLnTx/>
                <a:uFillTx/>
                <a:latin typeface="Segoe UI"/>
                <a:ea typeface="+mn-ea"/>
                <a:cs typeface="+mn-cs"/>
              </a:rPr>
              <a:t>Sign the Microsoft project tenting in CPMT (</a:t>
            </a:r>
            <a:r>
              <a:rPr kumimoji="0" lang="en-US" sz="1600" b="0" i="0" u="none" strike="noStrike" kern="0" cap="none" spc="0" normalizeH="0" baseline="0" noProof="0">
                <a:ln>
                  <a:noFill/>
                </a:ln>
                <a:solidFill>
                  <a:schemeClr val="accent3">
                    <a:lumMod val="20000"/>
                    <a:lumOff val="80000"/>
                  </a:schemeClr>
                </a:solidFill>
                <a:effectLst/>
                <a:uLnTx/>
                <a:uFillTx/>
                <a:latin typeface="Segoe UI Semilight"/>
                <a:ea typeface="Segoe UI" pitchFamily="34" charset="0"/>
                <a:cs typeface="Segoe UI Semilight"/>
                <a:hlinkClick r:id="rId2">
                  <a:extLst>
                    <a:ext uri="{A12FA001-AC4F-418D-AE19-62706E023703}">
                      <ahyp:hlinkClr xmlns:ahyp="http://schemas.microsoft.com/office/drawing/2018/hyperlinkcolor" val="tx"/>
                    </a:ext>
                  </a:extLst>
                </a:hlinkClick>
              </a:rPr>
              <a:t>aka.ms/cpmt</a:t>
            </a:r>
            <a:r>
              <a:rPr kumimoji="0" lang="en-US" sz="1600" b="0" i="0" u="none" strike="noStrike" kern="0" cap="none" spc="0" normalizeH="0" baseline="0" noProof="0">
                <a:ln>
                  <a:noFill/>
                </a:ln>
                <a:solidFill>
                  <a:srgbClr val="FFFFFF"/>
                </a:solidFill>
                <a:effectLst/>
                <a:uLnTx/>
                <a:uFillTx/>
                <a:latin typeface="Segoe UI Semilight"/>
                <a:ea typeface="Segoe UI" pitchFamily="34" charset="0"/>
                <a:cs typeface="Segoe UI Semilight"/>
              </a:rPr>
              <a:t>)</a:t>
            </a:r>
            <a:r>
              <a:rPr lang="en-US" sz="1600" kern="0">
                <a:solidFill>
                  <a:srgbClr val="FFFFFF"/>
                </a:solidFill>
                <a:latin typeface="Segoe UI Semilight"/>
                <a:ea typeface="Segoe UI" pitchFamily="34" charset="0"/>
                <a:cs typeface="Segoe UI Semilight"/>
              </a:rPr>
              <a:t> </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457112" indent="-457112">
              <a:spcBef>
                <a:spcPts val="600"/>
              </a:spcBef>
              <a:spcAft>
                <a:spcPts val="600"/>
              </a:spcAft>
              <a:buFont typeface="+mj-lt"/>
              <a:buAutoNum type="arabicPeriod"/>
              <a:defRPr/>
            </a:pPr>
            <a:r>
              <a:rPr kumimoji="0" lang="en-US" sz="1600" b="1" i="0" u="none" strike="noStrike" kern="1200" cap="none" spc="0" normalizeH="0" baseline="0" noProof="0">
                <a:ln>
                  <a:noFill/>
                </a:ln>
                <a:solidFill>
                  <a:srgbClr val="FFFFFF"/>
                </a:solidFill>
                <a:effectLst/>
                <a:uLnTx/>
                <a:uFillTx/>
                <a:latin typeface="Segoe UI"/>
                <a:ea typeface="+mn-ea"/>
                <a:cs typeface="+mn-cs"/>
              </a:rPr>
              <a:t>If you do not have a Microsoft Vendor account: </a:t>
            </a:r>
            <a:r>
              <a:rPr kumimoji="0" lang="en-US" sz="1600" b="0" i="0" u="none" strike="noStrike" kern="1200" cap="none" spc="0" normalizeH="0" baseline="0" noProof="0">
                <a:ln>
                  <a:noFill/>
                </a:ln>
                <a:solidFill>
                  <a:srgbClr val="FFFFFF"/>
                </a:solidFill>
                <a:effectLst/>
                <a:uLnTx/>
                <a:uFillTx/>
                <a:latin typeface="Segoe UI"/>
                <a:ea typeface="+mn-ea"/>
                <a:cs typeface="+mn-cs"/>
              </a:rPr>
              <a:t>Sign the project NDA and upload to the Lifeguard Teams Channel</a:t>
            </a:r>
            <a:r>
              <a:rPr lang="en-US" sz="1600">
                <a:solidFill>
                  <a:srgbClr val="FFFFFF"/>
                </a:solidFill>
                <a:latin typeface="Segoe UI"/>
              </a:rPr>
              <a:t> </a:t>
            </a:r>
            <a:endParaRPr lang="en-US" sz="1600" b="0" i="0" u="none" strike="noStrike" kern="1200" cap="none" spc="0" normalizeH="0" baseline="0" noProof="0">
              <a:ln>
                <a:noFill/>
              </a:ln>
              <a:solidFill>
                <a:srgbClr val="FFFFFF"/>
              </a:solidFill>
              <a:effectLst/>
              <a:uLnTx/>
              <a:uFillTx/>
              <a:latin typeface="Segoe UI"/>
              <a:cs typeface="Segoe UI"/>
            </a:endParaRPr>
          </a:p>
          <a:p>
            <a:pPr marL="457112" marR="0" lvl="0" indent="-457112" algn="l" defTabSz="914225" rtl="0" eaLnBrk="1" fontAlgn="auto" latinLnBrk="0" hangingPunct="1">
              <a:lnSpc>
                <a:spcPct val="90000"/>
              </a:lnSpc>
              <a:spcBef>
                <a:spcPts val="0"/>
              </a:spcBef>
              <a:spcAft>
                <a:spcPts val="600"/>
              </a:spcAft>
              <a:buClrTx/>
              <a:buSzTx/>
              <a:buFontTx/>
              <a:buAutoNum type="arabicPeriod"/>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1BE755B5-F7DC-4FEB-A4B6-07A29A2A8337}"/>
              </a:ext>
            </a:extLst>
          </p:cNvPr>
          <p:cNvCxnSpPr>
            <a:cxnSpLocks/>
          </p:cNvCxnSpPr>
          <p:nvPr userDrawn="1"/>
        </p:nvCxnSpPr>
        <p:spPr>
          <a:xfrm>
            <a:off x="1528013" y="2803368"/>
            <a:ext cx="64008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Graphic 15" descr="Tent">
            <a:extLst>
              <a:ext uri="{FF2B5EF4-FFF2-40B4-BE49-F238E27FC236}">
                <a16:creationId xmlns:a16="http://schemas.microsoft.com/office/drawing/2014/main" id="{B8E97C89-3886-4279-BAFF-F6FB3BF9774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311445" y="549910"/>
            <a:ext cx="1168647" cy="1168647"/>
          </a:xfrm>
          <a:prstGeom prst="rect">
            <a:avLst/>
          </a:prstGeom>
        </p:spPr>
      </p:pic>
      <p:sp>
        <p:nvSpPr>
          <p:cNvPr id="19" name="Rectangle 18">
            <a:extLst>
              <a:ext uri="{FF2B5EF4-FFF2-40B4-BE49-F238E27FC236}">
                <a16:creationId xmlns:a16="http://schemas.microsoft.com/office/drawing/2014/main" id="{04BB9760-A768-43FD-BEC6-CFEC2A4E94BF}"/>
              </a:ext>
            </a:extLst>
          </p:cNvPr>
          <p:cNvSpPr/>
          <p:nvPr userDrawn="1"/>
        </p:nvSpPr>
        <p:spPr>
          <a:xfrm>
            <a:off x="83127" y="5786701"/>
            <a:ext cx="11991109" cy="65748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mn-cs"/>
              </a:rPr>
              <a:t>As part of this project, legal counsel will provide legal advice to Microsoft, and counsel may be present for substantive communications relating to this project. Communications and documents generated in this project should be considered confidential and may be attorney-client privileged and/or attorney work product. The attorney-client privilege belongs solely to Microsoft, which means only Microsoft may elect to waive the attorney-client privilege to reveal privileged communications or documents to third parties.</a:t>
            </a:r>
            <a:endParaRPr kumimoji="0" lang="en-US" sz="11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mn-cs"/>
            </a:endParaRPr>
          </a:p>
        </p:txBody>
      </p:sp>
      <p:sp>
        <p:nvSpPr>
          <p:cNvPr id="2" name="TextBox 1">
            <a:extLst>
              <a:ext uri="{FF2B5EF4-FFF2-40B4-BE49-F238E27FC236}">
                <a16:creationId xmlns:a16="http://schemas.microsoft.com/office/drawing/2014/main" id="{D4FB5DBC-19C6-44B8-8BA2-34B3C69E64ED}"/>
              </a:ext>
            </a:extLst>
          </p:cNvPr>
          <p:cNvSpPr txBox="1"/>
          <p:nvPr userDrawn="1"/>
        </p:nvSpPr>
        <p:spPr>
          <a:xfrm>
            <a:off x="1274675" y="1654872"/>
            <a:ext cx="5790629" cy="860557"/>
          </a:xfrm>
          <a:prstGeom prst="rect">
            <a:avLst/>
          </a:prstGeom>
          <a:noFill/>
        </p:spPr>
        <p:txBody>
          <a:bodyPr wrap="square" lIns="182854" tIns="146284" rIns="182854" bIns="146284" rtlCol="0">
            <a:spAutoFit/>
          </a:bodyPr>
          <a:lstStyle/>
          <a:p>
            <a:pPr algn="l" defTabSz="914192" rtl="0" eaLnBrk="1" latinLnBrk="0" hangingPunct="1">
              <a:lnSpc>
                <a:spcPct val="90000"/>
              </a:lnSpc>
              <a:spcBef>
                <a:spcPct val="0"/>
              </a:spcBef>
              <a:spcAft>
                <a:spcPts val="600"/>
              </a:spcAft>
              <a:buNone/>
            </a:pPr>
            <a:r>
              <a:rPr lang="en-US" sz="4000" b="0" kern="1200" cap="none" spc="-100" baseline="0">
                <a:ln w="3175">
                  <a:noFill/>
                </a:ln>
                <a:solidFill>
                  <a:schemeClr val="bg1"/>
                </a:solidFill>
                <a:effectLst/>
                <a:latin typeface="+mj-lt"/>
                <a:ea typeface="+mn-ea"/>
                <a:cs typeface="Segoe UI" pitchFamily="34" charset="0"/>
              </a:rPr>
              <a:t>This is a tented project.</a:t>
            </a:r>
          </a:p>
        </p:txBody>
      </p:sp>
    </p:spTree>
    <p:extLst>
      <p:ext uri="{BB962C8B-B14F-4D97-AF65-F5344CB8AC3E}">
        <p14:creationId xmlns:p14="http://schemas.microsoft.com/office/powerpoint/2010/main" val="378116322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BA98B7-76EE-4C39-AECE-0BE670269723}"/>
              </a:ext>
            </a:extLst>
          </p:cNvPr>
          <p:cNvSpPr>
            <a:spLocks noGrp="1"/>
          </p:cNvSpPr>
          <p:nvPr>
            <p:ph type="sldNum" sz="quarter" idx="10"/>
          </p:nvPr>
        </p:nvSpPr>
        <p:spPr/>
        <p:txBody>
          <a:bodyPr/>
          <a:lstStyle/>
          <a:p>
            <a:fld id="{F5E20903-4731-BA48-9B62-5F07BBDE529E}" type="slidenum">
              <a:rPr lang="en-US" smtClean="0"/>
              <a:pPr/>
              <a:t>‹#›</a:t>
            </a:fld>
            <a:endParaRPr lang="en-US"/>
          </a:p>
        </p:txBody>
      </p:sp>
      <p:pic>
        <p:nvPicPr>
          <p:cNvPr id="4" name="Picture 10" descr="Image result for lifeguard ring">
            <a:extLst>
              <a:ext uri="{FF2B5EF4-FFF2-40B4-BE49-F238E27FC236}">
                <a16:creationId xmlns:a16="http://schemas.microsoft.com/office/drawing/2014/main" id="{0CDC9C66-A538-4769-A5C5-53CA7E34C4C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9525"/>
            <a:ext cx="12192000" cy="6867525"/>
          </a:xfrm>
          <a:prstGeom prst="rect">
            <a:avLst/>
          </a:prstGeom>
          <a:gradFill>
            <a:gsLst>
              <a:gs pos="0">
                <a:schemeClr val="bg1">
                  <a:alpha val="95000"/>
                </a:schemeClr>
              </a:gs>
              <a:gs pos="45000">
                <a:schemeClr val="bg1">
                  <a:alpha val="45000"/>
                </a:schemeClr>
              </a:gs>
              <a:gs pos="100000">
                <a:schemeClr val="bg1">
                  <a:alpha val="0"/>
                </a:schemeClr>
              </a:gs>
            </a:gsLst>
            <a:lin ang="0" scaled="1"/>
          </a:gradFill>
        </p:spPr>
      </p:pic>
      <p:sp>
        <p:nvSpPr>
          <p:cNvPr id="5" name="Rectangle 4">
            <a:extLst>
              <a:ext uri="{FF2B5EF4-FFF2-40B4-BE49-F238E27FC236}">
                <a16:creationId xmlns:a16="http://schemas.microsoft.com/office/drawing/2014/main" id="{5429A52F-3B73-409B-8CE5-0FE68665ED1C}"/>
              </a:ext>
            </a:extLst>
          </p:cNvPr>
          <p:cNvSpPr/>
          <p:nvPr userDrawn="1"/>
        </p:nvSpPr>
        <p:spPr bwMode="auto">
          <a:xfrm>
            <a:off x="1" y="3148058"/>
            <a:ext cx="11620263" cy="2686050"/>
          </a:xfrm>
          <a:prstGeom prst="rect">
            <a:avLst/>
          </a:prstGeom>
          <a:solidFill>
            <a:schemeClr val="accent6">
              <a:lumMod val="5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lumMod val="50000"/>
                </a:srgbClr>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2DB033DD-91C5-4022-993D-CD1A1ED95395}"/>
              </a:ext>
            </a:extLst>
          </p:cNvPr>
          <p:cNvSpPr txBox="1"/>
          <p:nvPr userDrawn="1"/>
        </p:nvSpPr>
        <p:spPr>
          <a:xfrm>
            <a:off x="181744" y="3288432"/>
            <a:ext cx="9507488" cy="917046"/>
          </a:xfrm>
          <a:prstGeom prst="rect">
            <a:avLst/>
          </a:prstGeom>
          <a:noFill/>
        </p:spPr>
        <p:txBody>
          <a:bodyPr wrap="square" lIns="182854" tIns="146284" rIns="182854" bIns="146284" rtlCol="0">
            <a:spAutoFit/>
          </a:bodyPr>
          <a:lstStyle/>
          <a:p>
            <a:pPr>
              <a:lnSpc>
                <a:spcPct val="90000"/>
              </a:lnSpc>
              <a:spcAft>
                <a:spcPts val="600"/>
              </a:spcAft>
            </a:pPr>
            <a:endParaRPr lang="en-US" sz="4400">
              <a:gradFill>
                <a:gsLst>
                  <a:gs pos="2917">
                    <a:schemeClr val="tx1"/>
                  </a:gs>
                  <a:gs pos="30000">
                    <a:schemeClr val="tx1"/>
                  </a:gs>
                </a:gsLst>
                <a:lin ang="5400000" scaled="0"/>
              </a:gradFill>
            </a:endParaRPr>
          </a:p>
        </p:txBody>
      </p:sp>
      <p:sp>
        <p:nvSpPr>
          <p:cNvPr id="8" name="Title Placeholder 1">
            <a:extLst>
              <a:ext uri="{FF2B5EF4-FFF2-40B4-BE49-F238E27FC236}">
                <a16:creationId xmlns:a16="http://schemas.microsoft.com/office/drawing/2014/main" id="{1392E3AB-1361-49BA-9149-47F4B48ED4E6}"/>
              </a:ext>
            </a:extLst>
          </p:cNvPr>
          <p:cNvSpPr>
            <a:spLocks noGrp="1"/>
          </p:cNvSpPr>
          <p:nvPr>
            <p:ph type="title" hasCustomPrompt="1"/>
          </p:nvPr>
        </p:nvSpPr>
        <p:spPr>
          <a:xfrm>
            <a:off x="129984" y="3610021"/>
            <a:ext cx="5849823" cy="1938855"/>
          </a:xfrm>
          <a:prstGeom prst="rect">
            <a:avLst/>
          </a:prstGeom>
        </p:spPr>
        <p:txBody>
          <a:bodyPr vert="horz" lIns="0" tIns="0" rIns="0" bIns="0" rtlCol="0" anchor="t">
            <a:normAutofit/>
          </a:bodyPr>
          <a:lstStyle>
            <a:lvl1pPr>
              <a:defRPr sz="5199">
                <a:solidFill>
                  <a:schemeClr val="bg1"/>
                </a:solidFill>
              </a:defRPr>
            </a:lvl1pPr>
          </a:lstStyle>
          <a:p>
            <a:r>
              <a:rPr lang="en-US"/>
              <a:t>Click to edit Master</a:t>
            </a:r>
            <a:br>
              <a:rPr lang="en-US"/>
            </a:br>
            <a:r>
              <a:rPr lang="en-US"/>
              <a:t>text style</a:t>
            </a:r>
          </a:p>
        </p:txBody>
      </p:sp>
      <p:sp>
        <p:nvSpPr>
          <p:cNvPr id="9" name="Text Placeholder 14">
            <a:extLst>
              <a:ext uri="{FF2B5EF4-FFF2-40B4-BE49-F238E27FC236}">
                <a16:creationId xmlns:a16="http://schemas.microsoft.com/office/drawing/2014/main" id="{C44B0FF5-3357-4145-963D-864C97759901}"/>
              </a:ext>
            </a:extLst>
          </p:cNvPr>
          <p:cNvSpPr>
            <a:spLocks noGrp="1"/>
          </p:cNvSpPr>
          <p:nvPr>
            <p:ph type="body" sz="quarter" idx="11" hasCustomPrompt="1"/>
          </p:nvPr>
        </p:nvSpPr>
        <p:spPr>
          <a:xfrm>
            <a:off x="129984" y="3269566"/>
            <a:ext cx="5849823" cy="221599"/>
          </a:xfrm>
        </p:spPr>
        <p:txBody>
          <a:bodyPr lIns="0" tIns="0" rIns="0" bIns="0" anchor="b"/>
          <a:lstStyle>
            <a:lvl1pPr marL="0" indent="0">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252133387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BA98B7-76EE-4C39-AECE-0BE670269723}"/>
              </a:ext>
            </a:extLst>
          </p:cNvPr>
          <p:cNvSpPr>
            <a:spLocks noGrp="1"/>
          </p:cNvSpPr>
          <p:nvPr>
            <p:ph type="sldNum" sz="quarter" idx="10"/>
          </p:nvPr>
        </p:nvSpPr>
        <p:spPr/>
        <p:txBody>
          <a:bodyPr/>
          <a:lstStyle/>
          <a:p>
            <a:fld id="{F5E20903-4731-BA48-9B62-5F07BBDE529E}" type="slidenum">
              <a:rPr lang="en-US" smtClean="0"/>
              <a:pPr/>
              <a:t>‹#›</a:t>
            </a:fld>
            <a:endParaRPr lang="en-US"/>
          </a:p>
        </p:txBody>
      </p:sp>
      <p:pic>
        <p:nvPicPr>
          <p:cNvPr id="4" name="Picture 10" descr="Image result for lifeguard ring">
            <a:extLst>
              <a:ext uri="{FF2B5EF4-FFF2-40B4-BE49-F238E27FC236}">
                <a16:creationId xmlns:a16="http://schemas.microsoft.com/office/drawing/2014/main" id="{0CDC9C66-A538-4769-A5C5-53CA7E34C4C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bwMode="auto">
          <a:xfrm>
            <a:off x="0" y="-9525"/>
            <a:ext cx="12192000" cy="6867525"/>
          </a:xfrm>
          <a:prstGeom prst="rect">
            <a:avLst/>
          </a:prstGeom>
          <a:gradFill>
            <a:gsLst>
              <a:gs pos="0">
                <a:schemeClr val="bg1">
                  <a:alpha val="95000"/>
                </a:schemeClr>
              </a:gs>
              <a:gs pos="45000">
                <a:schemeClr val="bg1">
                  <a:alpha val="45000"/>
                </a:schemeClr>
              </a:gs>
              <a:gs pos="100000">
                <a:schemeClr val="bg1">
                  <a:alpha val="0"/>
                </a:schemeClr>
              </a:gs>
            </a:gsLst>
            <a:lin ang="0" scaled="1"/>
          </a:gradFill>
        </p:spPr>
      </p:pic>
      <p:sp>
        <p:nvSpPr>
          <p:cNvPr id="5" name="Rectangle 4">
            <a:extLst>
              <a:ext uri="{FF2B5EF4-FFF2-40B4-BE49-F238E27FC236}">
                <a16:creationId xmlns:a16="http://schemas.microsoft.com/office/drawing/2014/main" id="{5429A52F-3B73-409B-8CE5-0FE68665ED1C}"/>
              </a:ext>
            </a:extLst>
          </p:cNvPr>
          <p:cNvSpPr/>
          <p:nvPr userDrawn="1"/>
        </p:nvSpPr>
        <p:spPr bwMode="auto">
          <a:xfrm>
            <a:off x="1" y="3148058"/>
            <a:ext cx="11620263" cy="2686050"/>
          </a:xfrm>
          <a:prstGeom prst="rect">
            <a:avLst/>
          </a:prstGeom>
          <a:solidFill>
            <a:schemeClr val="tx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lumMod val="50000"/>
                </a:srgbClr>
              </a:solidFill>
              <a:effectLst/>
              <a:uLnTx/>
              <a:uFillTx/>
              <a:latin typeface="Segoe UI"/>
              <a:ea typeface="Segoe UI" pitchFamily="34" charset="0"/>
              <a:cs typeface="Segoe UI" pitchFamily="34" charset="0"/>
            </a:endParaRPr>
          </a:p>
        </p:txBody>
      </p:sp>
      <p:sp>
        <p:nvSpPr>
          <p:cNvPr id="9" name="Title Placeholder 1">
            <a:extLst>
              <a:ext uri="{FF2B5EF4-FFF2-40B4-BE49-F238E27FC236}">
                <a16:creationId xmlns:a16="http://schemas.microsoft.com/office/drawing/2014/main" id="{877878FF-777B-4323-B875-B374857E2397}"/>
              </a:ext>
            </a:extLst>
          </p:cNvPr>
          <p:cNvSpPr>
            <a:spLocks noGrp="1"/>
          </p:cNvSpPr>
          <p:nvPr>
            <p:ph type="title" hasCustomPrompt="1"/>
          </p:nvPr>
        </p:nvSpPr>
        <p:spPr>
          <a:xfrm>
            <a:off x="129984" y="3610021"/>
            <a:ext cx="5849823" cy="1938855"/>
          </a:xfrm>
          <a:prstGeom prst="rect">
            <a:avLst/>
          </a:prstGeom>
        </p:spPr>
        <p:txBody>
          <a:bodyPr vert="horz" lIns="0" tIns="0" rIns="0" bIns="0" rtlCol="0" anchor="t">
            <a:normAutofit/>
          </a:bodyPr>
          <a:lstStyle>
            <a:lvl1pPr>
              <a:defRPr sz="5199">
                <a:solidFill>
                  <a:schemeClr val="bg1"/>
                </a:solidFill>
              </a:defRPr>
            </a:lvl1pPr>
          </a:lstStyle>
          <a:p>
            <a:r>
              <a:rPr lang="en-US"/>
              <a:t>Click to edit Master</a:t>
            </a:r>
            <a:br>
              <a:rPr lang="en-US"/>
            </a:br>
            <a:r>
              <a:rPr lang="en-US"/>
              <a:t>text style</a:t>
            </a:r>
          </a:p>
        </p:txBody>
      </p:sp>
      <p:sp>
        <p:nvSpPr>
          <p:cNvPr id="10" name="Text Placeholder 14">
            <a:extLst>
              <a:ext uri="{FF2B5EF4-FFF2-40B4-BE49-F238E27FC236}">
                <a16:creationId xmlns:a16="http://schemas.microsoft.com/office/drawing/2014/main" id="{FDFC9240-400B-493F-90A8-4E0619E27E3F}"/>
              </a:ext>
            </a:extLst>
          </p:cNvPr>
          <p:cNvSpPr>
            <a:spLocks noGrp="1"/>
          </p:cNvSpPr>
          <p:nvPr>
            <p:ph type="body" sz="quarter" idx="11" hasCustomPrompt="1"/>
          </p:nvPr>
        </p:nvSpPr>
        <p:spPr>
          <a:xfrm>
            <a:off x="129984" y="3269566"/>
            <a:ext cx="5849823" cy="221599"/>
          </a:xfrm>
        </p:spPr>
        <p:txBody>
          <a:bodyPr lIns="0" tIns="0" rIns="0" bIns="0" anchor="b"/>
          <a:lstStyle>
            <a:lvl1pPr marL="0" indent="0">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208685680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ver Page White &amp; Blu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B058A9-A498-0246-A21F-24485CF489E2}"/>
              </a:ext>
            </a:extLst>
          </p:cNvPr>
          <p:cNvSpPr/>
          <p:nvPr userDrawn="1"/>
        </p:nvSpPr>
        <p:spPr>
          <a:xfrm>
            <a:off x="3" y="0"/>
            <a:ext cx="1219517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0E30903A-291C-DA41-8182-DE03A42AEE97}"/>
              </a:ext>
            </a:extLst>
          </p:cNvPr>
          <p:cNvPicPr>
            <a:picLocks noChangeAspect="1"/>
          </p:cNvPicPr>
          <p:nvPr userDrawn="1"/>
        </p:nvPicPr>
        <p:blipFill rotWithShape="1">
          <a:blip r:embed="rId2"/>
          <a:srcRect l="23309" t="37500" r="24154" b="38859"/>
          <a:stretch/>
        </p:blipFill>
        <p:spPr>
          <a:xfrm>
            <a:off x="10800463" y="6438902"/>
            <a:ext cx="1010508" cy="303075"/>
          </a:xfrm>
          <a:prstGeom prst="rect">
            <a:avLst/>
          </a:prstGeom>
        </p:spPr>
      </p:pic>
      <p:sp>
        <p:nvSpPr>
          <p:cNvPr id="9" name="Title Placeholder 1">
            <a:extLst>
              <a:ext uri="{FF2B5EF4-FFF2-40B4-BE49-F238E27FC236}">
                <a16:creationId xmlns:a16="http://schemas.microsoft.com/office/drawing/2014/main" id="{94224B31-A160-D64F-8A01-728D68493C07}"/>
              </a:ext>
            </a:extLst>
          </p:cNvPr>
          <p:cNvSpPr>
            <a:spLocks noGrp="1"/>
          </p:cNvSpPr>
          <p:nvPr>
            <p:ph type="title" hasCustomPrompt="1"/>
          </p:nvPr>
        </p:nvSpPr>
        <p:spPr>
          <a:xfrm>
            <a:off x="436678" y="2830830"/>
            <a:ext cx="5849823" cy="2224088"/>
          </a:xfrm>
          <a:prstGeom prst="rect">
            <a:avLst/>
          </a:prstGeom>
        </p:spPr>
        <p:txBody>
          <a:bodyPr vert="horz" lIns="0" tIns="0" rIns="0" bIns="0" rtlCol="0" anchor="t">
            <a:normAutofit/>
          </a:bodyPr>
          <a:lstStyle>
            <a:lvl1pPr>
              <a:defRPr sz="5199">
                <a:solidFill>
                  <a:schemeClr val="tx2"/>
                </a:solidFill>
              </a:defRPr>
            </a:lvl1pPr>
          </a:lstStyle>
          <a:p>
            <a:r>
              <a:rPr lang="en-US"/>
              <a:t>Click to edit Master</a:t>
            </a:r>
            <a:br>
              <a:rPr lang="en-US"/>
            </a:br>
            <a:r>
              <a:rPr lang="en-US"/>
              <a:t>text style</a:t>
            </a:r>
          </a:p>
        </p:txBody>
      </p:sp>
      <p:sp>
        <p:nvSpPr>
          <p:cNvPr id="10" name="Text Placeholder 14">
            <a:extLst>
              <a:ext uri="{FF2B5EF4-FFF2-40B4-BE49-F238E27FC236}">
                <a16:creationId xmlns:a16="http://schemas.microsoft.com/office/drawing/2014/main" id="{D2E2E3E8-C518-0143-9BB6-4B444B7D8786}"/>
              </a:ext>
            </a:extLst>
          </p:cNvPr>
          <p:cNvSpPr>
            <a:spLocks noGrp="1"/>
          </p:cNvSpPr>
          <p:nvPr>
            <p:ph type="body" sz="quarter" idx="10" hasCustomPrompt="1"/>
          </p:nvPr>
        </p:nvSpPr>
        <p:spPr>
          <a:xfrm>
            <a:off x="436678" y="2490377"/>
            <a:ext cx="5849823" cy="221599"/>
          </a:xfrm>
        </p:spPr>
        <p:txBody>
          <a:bodyPr lIns="0" tIns="0" rIns="0" bIns="0" anchor="b"/>
          <a:lstStyle>
            <a:lvl1pPr marL="0" indent="0">
              <a:buNone/>
              <a:defRPr sz="1600" b="1">
                <a:solidFill>
                  <a:schemeClr val="accent3"/>
                </a:solidFill>
              </a:defRPr>
            </a:lvl1pPr>
          </a:lstStyle>
          <a:p>
            <a:pPr lvl="0"/>
            <a:r>
              <a:rPr lang="en-US"/>
              <a:t>CLICK TO EDIT MASTER TEXT STYLE</a:t>
            </a:r>
          </a:p>
        </p:txBody>
      </p:sp>
      <p:grpSp>
        <p:nvGrpSpPr>
          <p:cNvPr id="15" name="Group 14">
            <a:extLst>
              <a:ext uri="{FF2B5EF4-FFF2-40B4-BE49-F238E27FC236}">
                <a16:creationId xmlns:a16="http://schemas.microsoft.com/office/drawing/2014/main" id="{16259136-F3FF-4418-8B84-4BBB78CE6429}"/>
              </a:ext>
            </a:extLst>
          </p:cNvPr>
          <p:cNvGrpSpPr/>
          <p:nvPr userDrawn="1"/>
        </p:nvGrpSpPr>
        <p:grpSpPr>
          <a:xfrm>
            <a:off x="6522720" y="-3179"/>
            <a:ext cx="5669280" cy="6858134"/>
            <a:chOff x="6522720" y="-134"/>
            <a:chExt cx="5669280" cy="6858134"/>
          </a:xfrm>
        </p:grpSpPr>
        <p:pic>
          <p:nvPicPr>
            <p:cNvPr id="16" name="Picture 15">
              <a:extLst>
                <a:ext uri="{FF2B5EF4-FFF2-40B4-BE49-F238E27FC236}">
                  <a16:creationId xmlns:a16="http://schemas.microsoft.com/office/drawing/2014/main" id="{F6A4204D-7C4A-4A30-97D5-86B30FAAE7A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l="19482"/>
            <a:stretch/>
          </p:blipFill>
          <p:spPr>
            <a:xfrm>
              <a:off x="6522720" y="0"/>
              <a:ext cx="5669280" cy="6858000"/>
            </a:xfrm>
            <a:prstGeom prst="rect">
              <a:avLst/>
            </a:prstGeom>
          </p:spPr>
        </p:pic>
        <p:sp>
          <p:nvSpPr>
            <p:cNvPr id="17" name="Rectangle 16">
              <a:extLst>
                <a:ext uri="{FF2B5EF4-FFF2-40B4-BE49-F238E27FC236}">
                  <a16:creationId xmlns:a16="http://schemas.microsoft.com/office/drawing/2014/main" id="{A207AD06-3BD6-461F-9634-8D88EDF68B08}"/>
                </a:ext>
              </a:extLst>
            </p:cNvPr>
            <p:cNvSpPr/>
            <p:nvPr/>
          </p:nvSpPr>
          <p:spPr bwMode="auto">
            <a:xfrm>
              <a:off x="6522720" y="-134"/>
              <a:ext cx="5618025" cy="6858000"/>
            </a:xfrm>
            <a:prstGeom prst="rect">
              <a:avLst/>
            </a:prstGeom>
            <a:solidFill>
              <a:srgbClr val="50505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grpSp>
      <p:sp>
        <p:nvSpPr>
          <p:cNvPr id="12" name="Footer Placeholder 6">
            <a:extLst>
              <a:ext uri="{FF2B5EF4-FFF2-40B4-BE49-F238E27FC236}">
                <a16:creationId xmlns:a16="http://schemas.microsoft.com/office/drawing/2014/main" id="{1405BFEE-2946-49E8-BF3F-7D8F5A1144A6}"/>
              </a:ext>
            </a:extLst>
          </p:cNvPr>
          <p:cNvSpPr txBox="1">
            <a:spLocks/>
          </p:cNvSpPr>
          <p:nvPr userDrawn="1"/>
        </p:nvSpPr>
        <p:spPr>
          <a:xfrm>
            <a:off x="447195"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92"/>
            <a:r>
              <a:rPr lang="en-US" sz="980">
                <a:gradFill>
                  <a:gsLst>
                    <a:gs pos="15854">
                      <a:srgbClr val="505050"/>
                    </a:gs>
                    <a:gs pos="46000">
                      <a:srgbClr val="505050"/>
                    </a:gs>
                  </a:gsLst>
                  <a:lin ang="5400000" scaled="0"/>
                </a:gradFill>
                <a:latin typeface="Segoe UI"/>
              </a:rPr>
              <a:t>Microsoft Highly Confidential | For Discussion Purposes Only</a:t>
            </a:r>
          </a:p>
        </p:txBody>
      </p:sp>
      <p:sp>
        <p:nvSpPr>
          <p:cNvPr id="13" name="Slide Number Placeholder 5">
            <a:extLst>
              <a:ext uri="{FF2B5EF4-FFF2-40B4-BE49-F238E27FC236}">
                <a16:creationId xmlns:a16="http://schemas.microsoft.com/office/drawing/2014/main" id="{4B5B412F-CC0A-41C9-B2C8-28528A433AC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584926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etion Blue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41CA89D-16EF-DD4D-B7A0-BB29BA3B6409}"/>
              </a:ext>
            </a:extLst>
          </p:cNvPr>
          <p:cNvSpPr/>
          <p:nvPr userDrawn="1"/>
        </p:nvSpPr>
        <p:spPr>
          <a:xfrm>
            <a:off x="3" y="0"/>
            <a:ext cx="121919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1" name="Title Placeholder 1">
            <a:extLst>
              <a:ext uri="{FF2B5EF4-FFF2-40B4-BE49-F238E27FC236}">
                <a16:creationId xmlns:a16="http://schemas.microsoft.com/office/drawing/2014/main" id="{E2572F3E-0508-8646-80E4-EAACAB53BFB5}"/>
              </a:ext>
            </a:extLst>
          </p:cNvPr>
          <p:cNvSpPr>
            <a:spLocks noGrp="1"/>
          </p:cNvSpPr>
          <p:nvPr>
            <p:ph type="title" hasCustomPrompt="1"/>
          </p:nvPr>
        </p:nvSpPr>
        <p:spPr>
          <a:xfrm>
            <a:off x="436566" y="3360259"/>
            <a:ext cx="5443239" cy="2898746"/>
          </a:xfrm>
          <a:prstGeom prst="rect">
            <a:avLst/>
          </a:prstGeom>
        </p:spPr>
        <p:txBody>
          <a:bodyPr vert="horz" lIns="0" tIns="0" rIns="0" bIns="0" rtlCol="0" anchor="t">
            <a:normAutofit/>
          </a:bodyPr>
          <a:lstStyle>
            <a:lvl1pPr algn="l" defTabSz="914192" rtl="0" eaLnBrk="1" latinLnBrk="0" hangingPunct="1">
              <a:lnSpc>
                <a:spcPct val="90000"/>
              </a:lnSpc>
              <a:spcBef>
                <a:spcPct val="0"/>
              </a:spcBef>
              <a:buNone/>
              <a:defRPr lang="en-US" sz="3600" b="0" kern="1200" cap="none" spc="-100" baseline="0" dirty="0">
                <a:ln w="3175">
                  <a:noFill/>
                </a:ln>
                <a:solidFill>
                  <a:schemeClr val="bg1"/>
                </a:solidFill>
                <a:effectLst/>
                <a:latin typeface="+mj-lt"/>
                <a:ea typeface="+mn-ea"/>
                <a:cs typeface="Segoe UI" pitchFamily="34" charset="0"/>
              </a:defRPr>
            </a:lvl1pPr>
          </a:lstStyle>
          <a:p>
            <a:r>
              <a:rPr lang="en-US"/>
              <a:t>Click to edit Master</a:t>
            </a:r>
            <a:br>
              <a:rPr lang="en-US"/>
            </a:br>
            <a:r>
              <a:rPr lang="en-US"/>
              <a:t>text style</a:t>
            </a:r>
          </a:p>
        </p:txBody>
      </p:sp>
      <p:sp>
        <p:nvSpPr>
          <p:cNvPr id="5" name="Text Placeholder 4">
            <a:extLst>
              <a:ext uri="{FF2B5EF4-FFF2-40B4-BE49-F238E27FC236}">
                <a16:creationId xmlns:a16="http://schemas.microsoft.com/office/drawing/2014/main" id="{E9E61231-968E-8243-B3BE-DD35243A6720}"/>
              </a:ext>
            </a:extLst>
          </p:cNvPr>
          <p:cNvSpPr>
            <a:spLocks noGrp="1"/>
          </p:cNvSpPr>
          <p:nvPr>
            <p:ph type="body" sz="quarter" idx="10" hasCustomPrompt="1"/>
          </p:nvPr>
        </p:nvSpPr>
        <p:spPr>
          <a:xfrm>
            <a:off x="436564" y="427039"/>
            <a:ext cx="1452562" cy="1163637"/>
          </a:xfrm>
        </p:spPr>
        <p:txBody>
          <a:bodyPr lIns="0" tIns="0" rIns="0" bIns="0" anchor="t">
            <a:normAutofit/>
          </a:bodyPr>
          <a:lstStyle>
            <a:lvl1pPr marL="0" indent="0">
              <a:buNone/>
              <a:defRPr sz="5197" b="1" i="0">
                <a:solidFill>
                  <a:schemeClr val="accent5"/>
                </a:solidFill>
                <a:latin typeface="Segoe UI Semibold" panose="020B0502040204020203" pitchFamily="34" charset="0"/>
                <a:cs typeface="Segoe UI Semibold" panose="020B0502040204020203" pitchFamily="34" charset="0"/>
              </a:defRPr>
            </a:lvl1pPr>
          </a:lstStyle>
          <a:p>
            <a:pPr lvl="0"/>
            <a:r>
              <a:rPr lang="en-US"/>
              <a:t>01</a:t>
            </a:r>
          </a:p>
        </p:txBody>
      </p:sp>
      <p:cxnSp>
        <p:nvCxnSpPr>
          <p:cNvPr id="8" name="Straight Connector 7">
            <a:extLst>
              <a:ext uri="{FF2B5EF4-FFF2-40B4-BE49-F238E27FC236}">
                <a16:creationId xmlns:a16="http://schemas.microsoft.com/office/drawing/2014/main" id="{8B9286F1-E4E5-584F-AE5A-EC4189ED5ED4}"/>
              </a:ext>
            </a:extLst>
          </p:cNvPr>
          <p:cNvCxnSpPr>
            <a:cxnSpLocks/>
          </p:cNvCxnSpPr>
          <p:nvPr userDrawn="1"/>
        </p:nvCxnSpPr>
        <p:spPr>
          <a:xfrm>
            <a:off x="6096001" y="3362355"/>
            <a:ext cx="0" cy="289874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E20A180F-3522-1F4B-B18C-004910CDCE4F}"/>
              </a:ext>
            </a:extLst>
          </p:cNvPr>
          <p:cNvSpPr>
            <a:spLocks noGrp="1"/>
          </p:cNvSpPr>
          <p:nvPr>
            <p:ph type="body" sz="quarter" idx="11" hasCustomPrompt="1"/>
          </p:nvPr>
        </p:nvSpPr>
        <p:spPr>
          <a:xfrm>
            <a:off x="6312198" y="3360260"/>
            <a:ext cx="5487690" cy="221599"/>
          </a:xfrm>
        </p:spPr>
        <p:txBody>
          <a:bodyPr lIns="0" tIns="0" rIns="0" bIns="0"/>
          <a:lstStyle>
            <a:lvl1pPr marL="0" indent="0">
              <a:buNone/>
              <a:defRPr lang="en-US" sz="1600" b="1" kern="1200" spc="0" baseline="0">
                <a:solidFill>
                  <a:schemeClr val="bg1"/>
                </a:solidFill>
                <a:latin typeface="+mn-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p:txBody>
      </p:sp>
      <p:sp>
        <p:nvSpPr>
          <p:cNvPr id="13" name="Footer Placeholder 6">
            <a:extLst>
              <a:ext uri="{FF2B5EF4-FFF2-40B4-BE49-F238E27FC236}">
                <a16:creationId xmlns:a16="http://schemas.microsoft.com/office/drawing/2014/main" id="{E75116DE-1254-4871-9D8B-410C85FA340A}"/>
              </a:ext>
            </a:extLst>
          </p:cNvPr>
          <p:cNvSpPr txBox="1">
            <a:spLocks/>
          </p:cNvSpPr>
          <p:nvPr userDrawn="1"/>
        </p:nvSpPr>
        <p:spPr>
          <a:xfrm>
            <a:off x="447195"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92"/>
            <a:r>
              <a:rPr lang="en-US" sz="980">
                <a:solidFill>
                  <a:schemeClr val="bg1"/>
                </a:solidFill>
                <a:latin typeface="Segoe UI"/>
              </a:rPr>
              <a:t>Microsoft Highly Confidential | For Discussion Purposes Only</a:t>
            </a:r>
          </a:p>
        </p:txBody>
      </p:sp>
      <p:sp>
        <p:nvSpPr>
          <p:cNvPr id="14" name="Slide Number Placeholder 5">
            <a:extLst>
              <a:ext uri="{FF2B5EF4-FFF2-40B4-BE49-F238E27FC236}">
                <a16:creationId xmlns:a16="http://schemas.microsoft.com/office/drawing/2014/main" id="{7442C6B1-2AE9-4F9A-8920-9B601E898FE1}"/>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406428878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 White w/ Dark/Light Blue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6C6DF0-B03C-F041-ACF4-56E2009C8BA6}"/>
              </a:ext>
            </a:extLst>
          </p:cNvPr>
          <p:cNvSpPr/>
          <p:nvPr userDrawn="1"/>
        </p:nvSpPr>
        <p:spPr>
          <a:xfrm>
            <a:off x="6192838" y="3529016"/>
            <a:ext cx="5999162" cy="33289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0" name="Content Placeholder 9">
            <a:extLst>
              <a:ext uri="{FF2B5EF4-FFF2-40B4-BE49-F238E27FC236}">
                <a16:creationId xmlns:a16="http://schemas.microsoft.com/office/drawing/2014/main" id="{6F40A53A-142A-884D-BE64-476F8562A30C}"/>
              </a:ext>
            </a:extLst>
          </p:cNvPr>
          <p:cNvSpPr>
            <a:spLocks noGrp="1"/>
          </p:cNvSpPr>
          <p:nvPr>
            <p:ph sz="quarter" idx="14"/>
          </p:nvPr>
        </p:nvSpPr>
        <p:spPr>
          <a:xfrm>
            <a:off x="6389689" y="4115909"/>
            <a:ext cx="5378450" cy="1375761"/>
          </a:xfrm>
          <a:ln>
            <a:noFill/>
          </a:ln>
        </p:spPr>
        <p:txBody>
          <a:bodyPr/>
          <a:lstStyle>
            <a:lvl1pPr>
              <a:defRPr sz="20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67EB75B0-5EE5-F04A-A762-7E55BA955F0F}"/>
              </a:ext>
            </a:extLst>
          </p:cNvPr>
          <p:cNvSpPr/>
          <p:nvPr userDrawn="1"/>
        </p:nvSpPr>
        <p:spPr>
          <a:xfrm>
            <a:off x="6192838" y="3"/>
            <a:ext cx="5999162" cy="33496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5" name="Content Placeholder 4">
            <a:extLst>
              <a:ext uri="{FF2B5EF4-FFF2-40B4-BE49-F238E27FC236}">
                <a16:creationId xmlns:a16="http://schemas.microsoft.com/office/drawing/2014/main" id="{9001FBF8-40C6-9249-8FE6-116D5BCC41C9}"/>
              </a:ext>
            </a:extLst>
          </p:cNvPr>
          <p:cNvSpPr>
            <a:spLocks noGrp="1"/>
          </p:cNvSpPr>
          <p:nvPr>
            <p:ph sz="quarter" idx="13"/>
          </p:nvPr>
        </p:nvSpPr>
        <p:spPr>
          <a:xfrm>
            <a:off x="6389689" y="607535"/>
            <a:ext cx="5378450" cy="1375761"/>
          </a:xfrm>
        </p:spPr>
        <p:txBody>
          <a:bodyPr/>
          <a:lstStyle>
            <a:lvl1pPr>
              <a:defRPr sz="20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6" y="1768851"/>
            <a:ext cx="5326225" cy="891399"/>
          </a:xfrm>
        </p:spPr>
        <p:txBody>
          <a:bodyPr/>
          <a:lstStyle>
            <a:lvl1pPr>
              <a:defRPr>
                <a:solidFill>
                  <a:schemeClr val="tx1"/>
                </a:solidFill>
              </a:defRPr>
            </a:lvl1pPr>
          </a:lstStyle>
          <a:p>
            <a:r>
              <a:rPr lang="en-US"/>
              <a:t>Click to edit Master title style</a:t>
            </a:r>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hasCustomPrompt="1"/>
          </p:nvPr>
        </p:nvSpPr>
        <p:spPr>
          <a:xfrm>
            <a:off x="447196" y="2954744"/>
            <a:ext cx="5326285" cy="221599"/>
          </a:xfrm>
        </p:spPr>
        <p:txBody>
          <a:bodyPr lIns="0" tIns="0" rIns="0" bIns="0"/>
          <a:lstStyle>
            <a:lvl1pPr marL="173004" indent="0">
              <a:buNone/>
              <a:defRPr sz="1600" b="1">
                <a:solidFill>
                  <a:schemeClr val="accent3"/>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A8708A33-5A38-4E25-AC86-D41264C8A7A3}"/>
              </a:ext>
            </a:extLst>
          </p:cNvPr>
          <p:cNvSpPr>
            <a:spLocks noGrp="1"/>
          </p:cNvSpPr>
          <p:nvPr>
            <p:ph type="body" sz="quarter" idx="15" hasCustomPrompt="1"/>
          </p:nvPr>
        </p:nvSpPr>
        <p:spPr>
          <a:xfrm>
            <a:off x="447196" y="3470838"/>
            <a:ext cx="5326064" cy="221599"/>
          </a:xfrm>
        </p:spPr>
        <p:txBody>
          <a:bodyPr lIns="0" tIns="0" rIns="0" bIns="0"/>
          <a:lstStyle>
            <a:lvl1pPr marL="173004" indent="0">
              <a:buNone/>
              <a:defRPr sz="1600" b="0">
                <a:solidFill>
                  <a:schemeClr val="accent4">
                    <a:lumMod val="50000"/>
                  </a:schemeClr>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2" name="Slide Number Placeholder 5">
            <a:extLst>
              <a:ext uri="{FF2B5EF4-FFF2-40B4-BE49-F238E27FC236}">
                <a16:creationId xmlns:a16="http://schemas.microsoft.com/office/drawing/2014/main" id="{42C1A987-2B48-47E2-B945-6182A619E3E1}"/>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421852368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2 Blue w/ White/Light Blue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B6B3EB-5629-E24C-8696-2F38E3E80659}"/>
              </a:ext>
            </a:extLst>
          </p:cNvPr>
          <p:cNvSpPr/>
          <p:nvPr userDrawn="1"/>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B469BA57-51A5-6743-AF6F-A1772012BA6D}"/>
              </a:ext>
            </a:extLst>
          </p:cNvPr>
          <p:cNvSpPr/>
          <p:nvPr userDrawn="1"/>
        </p:nvSpPr>
        <p:spPr>
          <a:xfrm>
            <a:off x="6192838" y="3"/>
            <a:ext cx="5999162" cy="3349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6A6C6DF0-B03C-F041-ACF4-56E2009C8BA6}"/>
              </a:ext>
            </a:extLst>
          </p:cNvPr>
          <p:cNvSpPr/>
          <p:nvPr userDrawn="1"/>
        </p:nvSpPr>
        <p:spPr>
          <a:xfrm>
            <a:off x="6192838" y="3529016"/>
            <a:ext cx="5999162" cy="33289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6" y="1768851"/>
            <a:ext cx="5326225" cy="891399"/>
          </a:xfrm>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hasCustomPrompt="1"/>
          </p:nvPr>
        </p:nvSpPr>
        <p:spPr>
          <a:xfrm>
            <a:off x="447196" y="2954744"/>
            <a:ext cx="5326285" cy="221599"/>
          </a:xfrm>
        </p:spPr>
        <p:txBody>
          <a:bodyPr lIns="0" tIns="0" rIns="0" bIns="0"/>
          <a:lstStyle>
            <a:lvl1pPr marL="0" indent="0">
              <a:buNone/>
              <a:defRPr sz="1600" b="1">
                <a:solidFill>
                  <a:schemeClr val="bg1"/>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0" name="Content Placeholder 9">
            <a:extLst>
              <a:ext uri="{FF2B5EF4-FFF2-40B4-BE49-F238E27FC236}">
                <a16:creationId xmlns:a16="http://schemas.microsoft.com/office/drawing/2014/main" id="{3F574A0E-1082-AF4A-991F-7FE97EAFAD9A}"/>
              </a:ext>
            </a:extLst>
          </p:cNvPr>
          <p:cNvSpPr>
            <a:spLocks noGrp="1"/>
          </p:cNvSpPr>
          <p:nvPr>
            <p:ph sz="quarter" idx="14" hasCustomPrompt="1"/>
          </p:nvPr>
        </p:nvSpPr>
        <p:spPr>
          <a:xfrm>
            <a:off x="6389689" y="4115908"/>
            <a:ext cx="5378450" cy="1489639"/>
          </a:xfrm>
          <a:ln>
            <a:noFill/>
          </a:ln>
        </p:spPr>
        <p:txBody>
          <a:bodyPr/>
          <a:lstStyle>
            <a:lvl1pPr>
              <a:defRPr sz="1600" b="1">
                <a:solidFill>
                  <a:srgbClr val="000000"/>
                </a:solidFill>
              </a:defRPr>
            </a:lvl1pPr>
            <a:lvl2pPr>
              <a:defRPr sz="1800">
                <a:solidFill>
                  <a:srgbClr val="000000"/>
                </a:solidFill>
              </a:defRPr>
            </a:lvl2pPr>
            <a:lvl3pPr>
              <a:defRPr sz="1600">
                <a:solidFill>
                  <a:srgbClr val="000000"/>
                </a:solidFill>
              </a:defRPr>
            </a:lvl3pPr>
            <a:lvl4pPr>
              <a:defRPr sz="1400">
                <a:solidFill>
                  <a:srgbClr val="000000"/>
                </a:solidFill>
              </a:defRPr>
            </a:lvl4pPr>
            <a:lvl5pPr>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A26D7993-0711-E547-A4DC-298DB623EE51}"/>
              </a:ext>
            </a:extLst>
          </p:cNvPr>
          <p:cNvSpPr>
            <a:spLocks noGrp="1"/>
          </p:cNvSpPr>
          <p:nvPr>
            <p:ph sz="quarter" idx="13" hasCustomPrompt="1"/>
          </p:nvPr>
        </p:nvSpPr>
        <p:spPr>
          <a:xfrm>
            <a:off x="6389689" y="607535"/>
            <a:ext cx="5378450" cy="1489639"/>
          </a:xfrm>
        </p:spPr>
        <p:txBody>
          <a:bodyPr/>
          <a:lstStyle>
            <a:lvl1pPr>
              <a:defRPr sz="1600" b="1">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71B66CE2-6646-4CAA-9757-9B4AE9846894}"/>
              </a:ext>
            </a:extLst>
          </p:cNvPr>
          <p:cNvSpPr>
            <a:spLocks noGrp="1"/>
          </p:cNvSpPr>
          <p:nvPr>
            <p:ph type="body" sz="quarter" idx="15" hasCustomPrompt="1"/>
          </p:nvPr>
        </p:nvSpPr>
        <p:spPr>
          <a:xfrm>
            <a:off x="447196" y="3470838"/>
            <a:ext cx="5326064" cy="221612"/>
          </a:xfrm>
        </p:spPr>
        <p:txBody>
          <a:bodyPr lIns="0" tIns="0" rIns="0" bIns="0"/>
          <a:lstStyle>
            <a:lvl1pPr marL="0" indent="0">
              <a:buNone/>
              <a:defRPr sz="1600" b="0">
                <a:solidFill>
                  <a:schemeClr val="bg1"/>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6" name="Footer Placeholder 6">
            <a:extLst>
              <a:ext uri="{FF2B5EF4-FFF2-40B4-BE49-F238E27FC236}">
                <a16:creationId xmlns:a16="http://schemas.microsoft.com/office/drawing/2014/main" id="{3B18E250-0361-4957-8C2A-46A4775FB6ED}"/>
              </a:ext>
            </a:extLst>
          </p:cNvPr>
          <p:cNvSpPr txBox="1">
            <a:spLocks/>
          </p:cNvSpPr>
          <p:nvPr userDrawn="1"/>
        </p:nvSpPr>
        <p:spPr>
          <a:xfrm>
            <a:off x="447195"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92"/>
            <a:r>
              <a:rPr lang="en-US" sz="980">
                <a:solidFill>
                  <a:schemeClr val="bg1"/>
                </a:solidFill>
                <a:latin typeface="Segoe UI"/>
              </a:rPr>
              <a:t>Microsoft Highly Confidential | For Discussion Purposes Only</a:t>
            </a:r>
          </a:p>
        </p:txBody>
      </p:sp>
      <p:sp>
        <p:nvSpPr>
          <p:cNvPr id="19" name="Slide Number Placeholder 5">
            <a:extLst>
              <a:ext uri="{FF2B5EF4-FFF2-40B4-BE49-F238E27FC236}">
                <a16:creationId xmlns:a16="http://schemas.microsoft.com/office/drawing/2014/main" id="{181DDDF4-245C-48D6-B592-B407DB774B12}"/>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401584823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2 White w/ 4 Content Blue Blocks">
    <p:spTree>
      <p:nvGrpSpPr>
        <p:cNvPr id="1" name=""/>
        <p:cNvGrpSpPr/>
        <p:nvPr/>
      </p:nvGrpSpPr>
      <p:grpSpPr>
        <a:xfrm>
          <a:off x="0" y="0"/>
          <a:ext cx="0" cy="0"/>
          <a:chOff x="0" y="0"/>
          <a:chExt cx="0" cy="0"/>
        </a:xfrm>
      </p:grpSpPr>
      <p:sp>
        <p:nvSpPr>
          <p:cNvPr id="24" name="Footer Placeholder 6">
            <a:extLst>
              <a:ext uri="{FF2B5EF4-FFF2-40B4-BE49-F238E27FC236}">
                <a16:creationId xmlns:a16="http://schemas.microsoft.com/office/drawing/2014/main" id="{62621992-A723-4B6E-AE1C-7D2FA7CEA584}"/>
              </a:ext>
            </a:extLst>
          </p:cNvPr>
          <p:cNvSpPr txBox="1">
            <a:spLocks/>
          </p:cNvSpPr>
          <p:nvPr userDrawn="1"/>
        </p:nvSpPr>
        <p:spPr>
          <a:xfrm>
            <a:off x="447195"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92"/>
            <a:r>
              <a:rPr lang="en-US" sz="980">
                <a:gradFill>
                  <a:gsLst>
                    <a:gs pos="15854">
                      <a:srgbClr val="505050"/>
                    </a:gs>
                    <a:gs pos="46000">
                      <a:srgbClr val="505050"/>
                    </a:gs>
                  </a:gsLst>
                  <a:lin ang="5400000" scaled="0"/>
                </a:gradFill>
                <a:latin typeface="Segoe UI"/>
              </a:rPr>
              <a:t>Microsoft Highly Confidential | For Discussion Purposes Only</a:t>
            </a:r>
          </a:p>
        </p:txBody>
      </p:sp>
      <p:sp>
        <p:nvSpPr>
          <p:cNvPr id="13" name="Rectangle 12">
            <a:extLst>
              <a:ext uri="{FF2B5EF4-FFF2-40B4-BE49-F238E27FC236}">
                <a16:creationId xmlns:a16="http://schemas.microsoft.com/office/drawing/2014/main" id="{6A6C6DF0-B03C-F041-ACF4-56E2009C8BA6}"/>
              </a:ext>
            </a:extLst>
          </p:cNvPr>
          <p:cNvSpPr/>
          <p:nvPr userDrawn="1"/>
        </p:nvSpPr>
        <p:spPr>
          <a:xfrm>
            <a:off x="6192838" y="3529016"/>
            <a:ext cx="2881312" cy="33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67EB75B0-5EE5-F04A-A762-7E55BA955F0F}"/>
              </a:ext>
            </a:extLst>
          </p:cNvPr>
          <p:cNvSpPr/>
          <p:nvPr userDrawn="1"/>
        </p:nvSpPr>
        <p:spPr>
          <a:xfrm>
            <a:off x="6192838" y="3"/>
            <a:ext cx="2881312" cy="3349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5" name="Content Placeholder 4">
            <a:extLst>
              <a:ext uri="{FF2B5EF4-FFF2-40B4-BE49-F238E27FC236}">
                <a16:creationId xmlns:a16="http://schemas.microsoft.com/office/drawing/2014/main" id="{9001FBF8-40C6-9249-8FE6-116D5BCC41C9}"/>
              </a:ext>
            </a:extLst>
          </p:cNvPr>
          <p:cNvSpPr>
            <a:spLocks noGrp="1"/>
          </p:cNvSpPr>
          <p:nvPr>
            <p:ph sz="quarter" idx="13" hasCustomPrompt="1"/>
          </p:nvPr>
        </p:nvSpPr>
        <p:spPr>
          <a:xfrm>
            <a:off x="6389688" y="607535"/>
            <a:ext cx="2494820" cy="1661993"/>
          </a:xfrm>
        </p:spPr>
        <p:txBody>
          <a:bodyPr/>
          <a:lstStyle>
            <a:lvl1pPr marL="171417" indent="-171417">
              <a:defRPr sz="1600" b="1">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6" y="1768851"/>
            <a:ext cx="5326225" cy="891399"/>
          </a:xfrm>
        </p:spPr>
        <p:txBody>
          <a:bodyPr/>
          <a:lstStyle>
            <a:lvl1pPr>
              <a:defRPr>
                <a:solidFill>
                  <a:schemeClr val="tx2"/>
                </a:solidFill>
              </a:defRPr>
            </a:lvl1pPr>
          </a:lstStyle>
          <a:p>
            <a:r>
              <a:rPr lang="en-US"/>
              <a:t>Click to edit Master title style</a:t>
            </a:r>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hasCustomPrompt="1"/>
          </p:nvPr>
        </p:nvSpPr>
        <p:spPr>
          <a:xfrm>
            <a:off x="447196" y="2954744"/>
            <a:ext cx="5326285" cy="221599"/>
          </a:xfrm>
        </p:spPr>
        <p:txBody>
          <a:bodyPr lIns="0" tIns="0" rIns="0" bIns="0"/>
          <a:lstStyle>
            <a:lvl1pPr marL="0" indent="0">
              <a:buNone/>
              <a:defRPr sz="1600" b="1">
                <a:solidFill>
                  <a:schemeClr val="accent3"/>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05295EE8-FB26-C34F-8492-46550D9921C1}"/>
              </a:ext>
            </a:extLst>
          </p:cNvPr>
          <p:cNvSpPr/>
          <p:nvPr userDrawn="1"/>
        </p:nvSpPr>
        <p:spPr>
          <a:xfrm>
            <a:off x="9310688" y="3529016"/>
            <a:ext cx="2881312" cy="33289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6C6BD0C-491B-6F41-AEA6-29CB4BEA199C}"/>
              </a:ext>
            </a:extLst>
          </p:cNvPr>
          <p:cNvSpPr/>
          <p:nvPr userDrawn="1"/>
        </p:nvSpPr>
        <p:spPr>
          <a:xfrm>
            <a:off x="9310688" y="3"/>
            <a:ext cx="2881312" cy="3349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6" name="Content Placeholder 4">
            <a:extLst>
              <a:ext uri="{FF2B5EF4-FFF2-40B4-BE49-F238E27FC236}">
                <a16:creationId xmlns:a16="http://schemas.microsoft.com/office/drawing/2014/main" id="{3E795967-0783-4920-9851-FE09F6E1CD49}"/>
              </a:ext>
            </a:extLst>
          </p:cNvPr>
          <p:cNvSpPr>
            <a:spLocks noGrp="1"/>
          </p:cNvSpPr>
          <p:nvPr>
            <p:ph sz="quarter" idx="17" hasCustomPrompt="1"/>
          </p:nvPr>
        </p:nvSpPr>
        <p:spPr>
          <a:xfrm>
            <a:off x="9503934" y="601908"/>
            <a:ext cx="2494820" cy="1661993"/>
          </a:xfrm>
        </p:spPr>
        <p:txBody>
          <a:bodyPr/>
          <a:lstStyle>
            <a:lvl1pPr marL="171417" indent="-171417">
              <a:defRPr sz="1600" b="1">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AE016118-F171-4226-B92B-21145B781B1C}"/>
              </a:ext>
            </a:extLst>
          </p:cNvPr>
          <p:cNvSpPr>
            <a:spLocks noGrp="1"/>
          </p:cNvSpPr>
          <p:nvPr>
            <p:ph sz="quarter" idx="18" hasCustomPrompt="1"/>
          </p:nvPr>
        </p:nvSpPr>
        <p:spPr>
          <a:xfrm>
            <a:off x="6389688" y="4133421"/>
            <a:ext cx="2494820" cy="1661993"/>
          </a:xfrm>
        </p:spPr>
        <p:txBody>
          <a:bodyPr/>
          <a:lstStyle>
            <a:lvl1pPr marL="171417" indent="-171417">
              <a:defRPr sz="1600" b="1">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54533896-EAB9-44DA-95F7-8576E097868D}"/>
              </a:ext>
            </a:extLst>
          </p:cNvPr>
          <p:cNvSpPr>
            <a:spLocks noGrp="1"/>
          </p:cNvSpPr>
          <p:nvPr>
            <p:ph sz="quarter" idx="19" hasCustomPrompt="1"/>
          </p:nvPr>
        </p:nvSpPr>
        <p:spPr>
          <a:xfrm>
            <a:off x="9503934" y="4127794"/>
            <a:ext cx="2494820" cy="1661993"/>
          </a:xfrm>
        </p:spPr>
        <p:txBody>
          <a:bodyPr/>
          <a:lstStyle>
            <a:lvl1pPr marL="171417" indent="-171417">
              <a:defRPr sz="1600" b="1">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9">
            <a:extLst>
              <a:ext uri="{FF2B5EF4-FFF2-40B4-BE49-F238E27FC236}">
                <a16:creationId xmlns:a16="http://schemas.microsoft.com/office/drawing/2014/main" id="{3361FE02-4E34-4345-BC22-5FAAC8AE5438}"/>
              </a:ext>
            </a:extLst>
          </p:cNvPr>
          <p:cNvSpPr>
            <a:spLocks noGrp="1"/>
          </p:cNvSpPr>
          <p:nvPr>
            <p:ph type="body" sz="quarter" idx="15" hasCustomPrompt="1"/>
          </p:nvPr>
        </p:nvSpPr>
        <p:spPr>
          <a:xfrm>
            <a:off x="447196" y="3470838"/>
            <a:ext cx="5326064" cy="221612"/>
          </a:xfrm>
        </p:spPr>
        <p:txBody>
          <a:bodyPr lIns="0" tIns="0" rIns="0" bIns="0"/>
          <a:lstStyle>
            <a:lvl1pPr marL="0" indent="0">
              <a:buNone/>
              <a:defRPr sz="1600" b="0">
                <a:solidFill>
                  <a:schemeClr val="accent4">
                    <a:lumMod val="50000"/>
                  </a:schemeClr>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7" name="Slide Number Placeholder 5">
            <a:extLst>
              <a:ext uri="{FF2B5EF4-FFF2-40B4-BE49-F238E27FC236}">
                <a16:creationId xmlns:a16="http://schemas.microsoft.com/office/drawing/2014/main" id="{AED7060D-2FD0-A14F-9290-2915E2086088}"/>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356034814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2 Blue w/ 4 Content Blue Block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9E433A3-2624-6347-AF1A-72731EFFA6EC}"/>
              </a:ext>
            </a:extLst>
          </p:cNvPr>
          <p:cNvSpPr/>
          <p:nvPr userDrawn="1"/>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6A6C6DF0-B03C-F041-ACF4-56E2009C8BA6}"/>
              </a:ext>
            </a:extLst>
          </p:cNvPr>
          <p:cNvSpPr/>
          <p:nvPr userDrawn="1"/>
        </p:nvSpPr>
        <p:spPr>
          <a:xfrm>
            <a:off x="6192838" y="3529016"/>
            <a:ext cx="2881312" cy="33289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67EB75B0-5EE5-F04A-A762-7E55BA955F0F}"/>
              </a:ext>
            </a:extLst>
          </p:cNvPr>
          <p:cNvSpPr/>
          <p:nvPr userDrawn="1"/>
        </p:nvSpPr>
        <p:spPr>
          <a:xfrm>
            <a:off x="6192838" y="3"/>
            <a:ext cx="2881312" cy="3349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6" y="1768851"/>
            <a:ext cx="5326225" cy="891399"/>
          </a:xfrm>
          <a:ln>
            <a:noFill/>
          </a:ln>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hasCustomPrompt="1"/>
          </p:nvPr>
        </p:nvSpPr>
        <p:spPr>
          <a:xfrm>
            <a:off x="447196" y="2954744"/>
            <a:ext cx="5326285" cy="221599"/>
          </a:xfrm>
        </p:spPr>
        <p:txBody>
          <a:bodyPr lIns="0" tIns="0" rIns="0" bIns="0"/>
          <a:lstStyle>
            <a:lvl1pPr marL="0" indent="0">
              <a:buNone/>
              <a:defRPr sz="1600" b="1">
                <a:solidFill>
                  <a:schemeClr val="bg1"/>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05295EE8-FB26-C34F-8492-46550D9921C1}"/>
              </a:ext>
            </a:extLst>
          </p:cNvPr>
          <p:cNvSpPr/>
          <p:nvPr userDrawn="1"/>
        </p:nvSpPr>
        <p:spPr>
          <a:xfrm>
            <a:off x="9310688" y="3529016"/>
            <a:ext cx="2881312" cy="33289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6C6BD0C-491B-6F41-AEA6-29CB4BEA199C}"/>
              </a:ext>
            </a:extLst>
          </p:cNvPr>
          <p:cNvSpPr/>
          <p:nvPr userDrawn="1"/>
        </p:nvSpPr>
        <p:spPr>
          <a:xfrm>
            <a:off x="9310688" y="3"/>
            <a:ext cx="2881312" cy="33496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23" name="Content Placeholder 4">
            <a:extLst>
              <a:ext uri="{FF2B5EF4-FFF2-40B4-BE49-F238E27FC236}">
                <a16:creationId xmlns:a16="http://schemas.microsoft.com/office/drawing/2014/main" id="{911C5646-9B82-4479-954B-1E9C489E2E1C}"/>
              </a:ext>
            </a:extLst>
          </p:cNvPr>
          <p:cNvSpPr>
            <a:spLocks noGrp="1"/>
          </p:cNvSpPr>
          <p:nvPr>
            <p:ph sz="quarter" idx="13" hasCustomPrompt="1"/>
          </p:nvPr>
        </p:nvSpPr>
        <p:spPr>
          <a:xfrm>
            <a:off x="6389688" y="607535"/>
            <a:ext cx="2494820" cy="1661993"/>
          </a:xfrm>
        </p:spPr>
        <p:txBody>
          <a:bodyPr/>
          <a:lstStyle>
            <a:lvl1pPr marL="171417" indent="-171417">
              <a:defRPr sz="1600" b="1">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4">
            <a:extLst>
              <a:ext uri="{FF2B5EF4-FFF2-40B4-BE49-F238E27FC236}">
                <a16:creationId xmlns:a16="http://schemas.microsoft.com/office/drawing/2014/main" id="{A21EFEF6-DD8B-4279-AB5C-0FCA7FC353EB}"/>
              </a:ext>
            </a:extLst>
          </p:cNvPr>
          <p:cNvSpPr>
            <a:spLocks noGrp="1"/>
          </p:cNvSpPr>
          <p:nvPr>
            <p:ph sz="quarter" idx="17" hasCustomPrompt="1"/>
          </p:nvPr>
        </p:nvSpPr>
        <p:spPr>
          <a:xfrm>
            <a:off x="9503934" y="601908"/>
            <a:ext cx="2494820" cy="1661993"/>
          </a:xfrm>
        </p:spPr>
        <p:txBody>
          <a:bodyPr/>
          <a:lstStyle>
            <a:lvl1pPr marL="171417" indent="-171417">
              <a:defRPr sz="1600" b="1">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4">
            <a:extLst>
              <a:ext uri="{FF2B5EF4-FFF2-40B4-BE49-F238E27FC236}">
                <a16:creationId xmlns:a16="http://schemas.microsoft.com/office/drawing/2014/main" id="{1590F868-7336-4B1C-B4C0-71C89956FB29}"/>
              </a:ext>
            </a:extLst>
          </p:cNvPr>
          <p:cNvSpPr>
            <a:spLocks noGrp="1"/>
          </p:cNvSpPr>
          <p:nvPr>
            <p:ph sz="quarter" idx="18" hasCustomPrompt="1"/>
          </p:nvPr>
        </p:nvSpPr>
        <p:spPr>
          <a:xfrm>
            <a:off x="6389688" y="4133421"/>
            <a:ext cx="2494820" cy="1661993"/>
          </a:xfrm>
        </p:spPr>
        <p:txBody>
          <a:bodyPr/>
          <a:lstStyle>
            <a:lvl1pPr marL="171417" indent="-171417">
              <a:defRPr sz="1600" b="1">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4">
            <a:extLst>
              <a:ext uri="{FF2B5EF4-FFF2-40B4-BE49-F238E27FC236}">
                <a16:creationId xmlns:a16="http://schemas.microsoft.com/office/drawing/2014/main" id="{F4FA9C45-27BB-4838-976F-4886292917AE}"/>
              </a:ext>
            </a:extLst>
          </p:cNvPr>
          <p:cNvSpPr>
            <a:spLocks noGrp="1"/>
          </p:cNvSpPr>
          <p:nvPr>
            <p:ph sz="quarter" idx="19" hasCustomPrompt="1"/>
          </p:nvPr>
        </p:nvSpPr>
        <p:spPr>
          <a:xfrm>
            <a:off x="9503934" y="4127794"/>
            <a:ext cx="2494820" cy="1661993"/>
          </a:xfrm>
        </p:spPr>
        <p:txBody>
          <a:bodyPr/>
          <a:lstStyle>
            <a:lvl1pPr marL="171417" indent="-171417">
              <a:defRPr sz="1600" b="1">
                <a:solidFill>
                  <a:srgbClr val="000000"/>
                </a:solidFill>
              </a:defRPr>
            </a:lvl1pPr>
            <a:lvl2pPr>
              <a:defRPr sz="1400">
                <a:solidFill>
                  <a:srgbClr val="000000"/>
                </a:solidFill>
              </a:defRPr>
            </a:lvl2pPr>
            <a:lvl3pPr>
              <a:defRPr sz="1200">
                <a:solidFill>
                  <a:srgbClr val="000000"/>
                </a:solidFill>
              </a:defRPr>
            </a:lvl3pPr>
            <a:lvl4pPr>
              <a:defRPr sz="1100">
                <a:solidFill>
                  <a:srgbClr val="000000"/>
                </a:solidFill>
              </a:defRPr>
            </a:lvl4pPr>
            <a:lvl5pPr>
              <a:defRPr sz="11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9">
            <a:extLst>
              <a:ext uri="{FF2B5EF4-FFF2-40B4-BE49-F238E27FC236}">
                <a16:creationId xmlns:a16="http://schemas.microsoft.com/office/drawing/2014/main" id="{6CEEC3C8-0EB5-49A3-B8B8-8CAE27BC9658}"/>
              </a:ext>
            </a:extLst>
          </p:cNvPr>
          <p:cNvSpPr>
            <a:spLocks noGrp="1"/>
          </p:cNvSpPr>
          <p:nvPr>
            <p:ph type="body" sz="quarter" idx="15" hasCustomPrompt="1"/>
          </p:nvPr>
        </p:nvSpPr>
        <p:spPr>
          <a:xfrm>
            <a:off x="447196" y="3470838"/>
            <a:ext cx="5326064" cy="221599"/>
          </a:xfrm>
        </p:spPr>
        <p:txBody>
          <a:bodyPr lIns="0" tIns="0" rIns="0" bIns="0"/>
          <a:lstStyle>
            <a:lvl1pPr marL="0" indent="0">
              <a:buNone/>
              <a:defRPr sz="1600" b="0">
                <a:solidFill>
                  <a:schemeClr val="bg1"/>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9" name="Footer Placeholder 3">
            <a:extLst>
              <a:ext uri="{FF2B5EF4-FFF2-40B4-BE49-F238E27FC236}">
                <a16:creationId xmlns:a16="http://schemas.microsoft.com/office/drawing/2014/main" id="{1757C0B4-9095-4627-81AC-1477284A1B54}"/>
              </a:ext>
            </a:extLst>
          </p:cNvPr>
          <p:cNvSpPr>
            <a:spLocks noGrp="1"/>
          </p:cNvSpPr>
          <p:nvPr>
            <p:ph type="ftr" sz="quarter" idx="11"/>
          </p:nvPr>
        </p:nvSpPr>
        <p:spPr>
          <a:xfrm>
            <a:off x="447196" y="6497508"/>
            <a:ext cx="4114839" cy="354074"/>
          </a:xfrm>
          <a:prstGeom prst="rect">
            <a:avLst/>
          </a:prstGeom>
        </p:spPr>
        <p:txBody>
          <a:bodyPr/>
          <a:lstStyle>
            <a:lvl1pPr algn="l">
              <a:defRPr>
                <a:solidFill>
                  <a:schemeClr val="bg1"/>
                </a:solidFill>
              </a:defRPr>
            </a:lvl1pPr>
          </a:lstStyle>
          <a:p>
            <a:endParaRPr lang="en-US" sz="980"/>
          </a:p>
        </p:txBody>
      </p:sp>
      <p:sp>
        <p:nvSpPr>
          <p:cNvPr id="20" name="Slide Number Placeholder 5">
            <a:extLst>
              <a:ext uri="{FF2B5EF4-FFF2-40B4-BE49-F238E27FC236}">
                <a16:creationId xmlns:a16="http://schemas.microsoft.com/office/drawing/2014/main" id="{BFFD90CE-083A-4749-A0CE-12BB70BB113A}"/>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52411599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ue Two Content Columns 1">
    <p:bg>
      <p:bgPr>
        <a:solidFill>
          <a:schemeClr val="tx1"/>
        </a:solidFill>
        <a:effectLst/>
      </p:bgPr>
    </p:bg>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C9A1D25-F94D-7A4C-B2FD-21CE8F1925D1}"/>
              </a:ext>
            </a:extLst>
          </p:cNvPr>
          <p:cNvSpPr>
            <a:spLocks noGrp="1"/>
          </p:cNvSpPr>
          <p:nvPr>
            <p:ph sz="quarter" idx="14" hasCustomPrompt="1"/>
          </p:nvPr>
        </p:nvSpPr>
        <p:spPr>
          <a:xfrm>
            <a:off x="6443185" y="2356961"/>
            <a:ext cx="5330825" cy="406265"/>
          </a:xfrm>
        </p:spPr>
        <p:txBody>
          <a:bodyPr/>
          <a:lstStyle>
            <a:lvl1pPr marL="0" indent="0">
              <a:buNone/>
              <a:defRPr sz="1600" b="1">
                <a:solidFill>
                  <a:schemeClr val="bg1"/>
                </a:solidFill>
              </a:defRPr>
            </a:lvl1pPr>
            <a:lvl2pPr marL="137093" indent="0">
              <a:buNone/>
              <a:defRPr>
                <a:solidFill>
                  <a:schemeClr val="bg1"/>
                </a:solidFill>
              </a:defRPr>
            </a:lvl2pPr>
            <a:lvl3pPr marL="274185" indent="0">
              <a:buNone/>
              <a:defRPr>
                <a:solidFill>
                  <a:schemeClr val="bg1"/>
                </a:solidFill>
              </a:defRPr>
            </a:lvl3pPr>
            <a:lvl4pPr marL="411278" indent="0">
              <a:buNone/>
              <a:defRPr>
                <a:solidFill>
                  <a:schemeClr val="bg1"/>
                </a:solidFill>
              </a:defRPr>
            </a:lvl4pPr>
            <a:lvl5pPr marL="548370" indent="0">
              <a:buNone/>
              <a:defRPr>
                <a:solidFill>
                  <a:schemeClr val="bg1"/>
                </a:solidFill>
              </a:defRPr>
            </a:lvl5pPr>
          </a:lstStyle>
          <a:p>
            <a:pPr lvl="0"/>
            <a:r>
              <a:rPr lang="en-US"/>
              <a:t>CLICK TO EDIT MASTER TEXT STYLES</a:t>
            </a:r>
          </a:p>
        </p:txBody>
      </p:sp>
      <p:sp>
        <p:nvSpPr>
          <p:cNvPr id="21" name="Content Placeholder 20">
            <a:extLst>
              <a:ext uri="{FF2B5EF4-FFF2-40B4-BE49-F238E27FC236}">
                <a16:creationId xmlns:a16="http://schemas.microsoft.com/office/drawing/2014/main" id="{57A3F85F-EAB9-594B-B394-39EAF93A89A8}"/>
              </a:ext>
            </a:extLst>
          </p:cNvPr>
          <p:cNvSpPr>
            <a:spLocks noGrp="1"/>
          </p:cNvSpPr>
          <p:nvPr>
            <p:ph sz="quarter" idx="13" hasCustomPrompt="1"/>
          </p:nvPr>
        </p:nvSpPr>
        <p:spPr>
          <a:xfrm>
            <a:off x="447676" y="2356961"/>
            <a:ext cx="5326063" cy="406265"/>
          </a:xfrm>
        </p:spPr>
        <p:txBody>
          <a:bodyPr/>
          <a:lstStyle>
            <a:lvl1pPr marL="0" indent="0">
              <a:buNone/>
              <a:defRPr sz="1600" b="1">
                <a:solidFill>
                  <a:schemeClr val="bg1"/>
                </a:solidFill>
              </a:defRPr>
            </a:lvl1pPr>
          </a:lstStyle>
          <a:p>
            <a:pPr lvl="0"/>
            <a:r>
              <a:rPr lang="en-US"/>
              <a:t>CLICK TO EDIT MASTER TEXT STYLES</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6" y="1184053"/>
            <a:ext cx="5326225" cy="891399"/>
          </a:xfrm>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bg1"/>
                </a:solidFill>
                <a:effectLst/>
                <a:latin typeface="+mj-lt"/>
                <a:ea typeface="+mn-ea"/>
                <a:cs typeface="Segoe UI" pitchFamily="34" charset="0"/>
              </a:defRPr>
            </a:lvl1pPr>
          </a:lstStyle>
          <a:p>
            <a:r>
              <a:rPr lang="en-US"/>
              <a:t>Click to edit Master title style</a:t>
            </a:r>
          </a:p>
        </p:txBody>
      </p:sp>
      <p:cxnSp>
        <p:nvCxnSpPr>
          <p:cNvPr id="4" name="Straight Connector 3">
            <a:extLst>
              <a:ext uri="{FF2B5EF4-FFF2-40B4-BE49-F238E27FC236}">
                <a16:creationId xmlns:a16="http://schemas.microsoft.com/office/drawing/2014/main" id="{516A3457-AF9C-6C4A-B2B7-B298C08A7D33}"/>
              </a:ext>
            </a:extLst>
          </p:cNvPr>
          <p:cNvCxnSpPr/>
          <p:nvPr userDrawn="1"/>
        </p:nvCxnSpPr>
        <p:spPr>
          <a:xfrm>
            <a:off x="6096001" y="1003300"/>
            <a:ext cx="0" cy="525780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671068C-EE7C-B24D-895E-FBA6DD1BB567}"/>
              </a:ext>
            </a:extLst>
          </p:cNvPr>
          <p:cNvSpPr>
            <a:spLocks noGrp="1"/>
          </p:cNvSpPr>
          <p:nvPr>
            <p:ph type="body" sz="quarter" idx="11"/>
          </p:nvPr>
        </p:nvSpPr>
        <p:spPr>
          <a:xfrm>
            <a:off x="6433176" y="1184052"/>
            <a:ext cx="5330952" cy="896112"/>
          </a:xfrm>
        </p:spPr>
        <p:txBody>
          <a:bodyPr>
            <a:noAutofit/>
          </a:bodyPr>
          <a:lstStyle>
            <a:lvl1pPr marL="0" indent="0">
              <a:buNone/>
              <a:defRPr sz="2799" b="1" i="0">
                <a:solidFill>
                  <a:schemeClr val="accent5"/>
                </a:solidFill>
                <a:latin typeface="Segoe UI Semibold" panose="020B0502040204020203" pitchFamily="34" charset="0"/>
                <a:cs typeface="Segoe UI Semibold" panose="020B0502040204020203" pitchFamily="34" charset="0"/>
              </a:defRPr>
            </a:lvl1pPr>
            <a:lvl2pPr marL="118813" indent="0">
              <a:buNone/>
              <a:defRPr sz="2799" b="1" i="0">
                <a:solidFill>
                  <a:schemeClr val="accent5"/>
                </a:solidFill>
                <a:latin typeface="Segoe UI Semibold" panose="020B0502040204020203" pitchFamily="34" charset="0"/>
                <a:cs typeface="Segoe UI Semibold" panose="020B0502040204020203" pitchFamily="34" charset="0"/>
              </a:defRPr>
            </a:lvl2pPr>
            <a:lvl3pPr marL="237628" indent="0">
              <a:buNone/>
              <a:defRPr sz="2799" b="1" i="0">
                <a:solidFill>
                  <a:schemeClr val="accent5"/>
                </a:solidFill>
                <a:latin typeface="Segoe UI Semibold" panose="020B0502040204020203" pitchFamily="34" charset="0"/>
                <a:cs typeface="Segoe UI Semibold" panose="020B0502040204020203" pitchFamily="34" charset="0"/>
              </a:defRPr>
            </a:lvl3pPr>
            <a:lvl4pPr marL="356441" indent="0">
              <a:buNone/>
              <a:defRPr sz="2799" b="1" i="0">
                <a:solidFill>
                  <a:schemeClr val="accent5"/>
                </a:solidFill>
                <a:latin typeface="Segoe UI Semibold" panose="020B0502040204020203" pitchFamily="34" charset="0"/>
                <a:cs typeface="Segoe UI Semibold" panose="020B0502040204020203" pitchFamily="34" charset="0"/>
              </a:defRPr>
            </a:lvl4pPr>
            <a:lvl5pPr marL="475253" indent="0">
              <a:buNone/>
              <a:defRPr sz="2799" b="1" i="0">
                <a:solidFill>
                  <a:schemeClr val="accent5"/>
                </a:solidFill>
                <a:latin typeface="Segoe UI Semibold" panose="020B0502040204020203" pitchFamily="34" charset="0"/>
                <a:cs typeface="Segoe UI Semibold" panose="020B0502040204020203" pitchFamily="34" charset="0"/>
              </a:defRPr>
            </a:lvl5pPr>
          </a:lstStyle>
          <a:p>
            <a:pPr lvl="0"/>
            <a:r>
              <a:rPr lang="en-US"/>
              <a:t>Click to edit Master text styles</a:t>
            </a:r>
          </a:p>
        </p:txBody>
      </p:sp>
      <p:sp>
        <p:nvSpPr>
          <p:cNvPr id="11" name="Text Placeholder 9">
            <a:extLst>
              <a:ext uri="{FF2B5EF4-FFF2-40B4-BE49-F238E27FC236}">
                <a16:creationId xmlns:a16="http://schemas.microsoft.com/office/drawing/2014/main" id="{A4D41F89-C5F2-47F7-BE4D-E5D76AD7FC1A}"/>
              </a:ext>
            </a:extLst>
          </p:cNvPr>
          <p:cNvSpPr>
            <a:spLocks noGrp="1"/>
          </p:cNvSpPr>
          <p:nvPr>
            <p:ph type="body" sz="quarter" idx="15" hasCustomPrompt="1"/>
          </p:nvPr>
        </p:nvSpPr>
        <p:spPr>
          <a:xfrm>
            <a:off x="447196" y="3040022"/>
            <a:ext cx="5326064" cy="221599"/>
          </a:xfrm>
        </p:spPr>
        <p:txBody>
          <a:bodyPr lIns="0" tIns="0" rIns="0" bIns="0"/>
          <a:lstStyle>
            <a:lvl1pPr marL="0" indent="0">
              <a:buNone/>
              <a:defRPr sz="1600" b="0">
                <a:solidFill>
                  <a:schemeClr val="bg1"/>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2" name="Text Placeholder 9">
            <a:extLst>
              <a:ext uri="{FF2B5EF4-FFF2-40B4-BE49-F238E27FC236}">
                <a16:creationId xmlns:a16="http://schemas.microsoft.com/office/drawing/2014/main" id="{23C2C565-2872-4AD4-90EA-8A006A1D07B0}"/>
              </a:ext>
            </a:extLst>
          </p:cNvPr>
          <p:cNvSpPr>
            <a:spLocks noGrp="1"/>
          </p:cNvSpPr>
          <p:nvPr>
            <p:ph type="body" sz="quarter" idx="16" hasCustomPrompt="1"/>
          </p:nvPr>
        </p:nvSpPr>
        <p:spPr>
          <a:xfrm>
            <a:off x="6452036" y="3046329"/>
            <a:ext cx="5326064" cy="221599"/>
          </a:xfrm>
        </p:spPr>
        <p:txBody>
          <a:bodyPr lIns="0" tIns="0" rIns="0" bIns="0"/>
          <a:lstStyle>
            <a:lvl1pPr marL="0" indent="0">
              <a:buNone/>
              <a:defRPr sz="1600" b="0">
                <a:solidFill>
                  <a:schemeClr val="bg1"/>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3" name="Footer Placeholder 3">
            <a:extLst>
              <a:ext uri="{FF2B5EF4-FFF2-40B4-BE49-F238E27FC236}">
                <a16:creationId xmlns:a16="http://schemas.microsoft.com/office/drawing/2014/main" id="{0286883A-FAE0-4EE7-B4C7-75114E7ACC0F}"/>
              </a:ext>
            </a:extLst>
          </p:cNvPr>
          <p:cNvSpPr>
            <a:spLocks noGrp="1"/>
          </p:cNvSpPr>
          <p:nvPr>
            <p:ph type="ftr" sz="quarter" idx="17"/>
          </p:nvPr>
        </p:nvSpPr>
        <p:spPr>
          <a:xfrm>
            <a:off x="447196" y="6497508"/>
            <a:ext cx="4114839" cy="354074"/>
          </a:xfrm>
          <a:prstGeom prst="rect">
            <a:avLst/>
          </a:prstGeom>
        </p:spPr>
        <p:txBody>
          <a:bodyPr/>
          <a:lstStyle>
            <a:lvl1pPr algn="l">
              <a:defRPr>
                <a:solidFill>
                  <a:schemeClr val="bg1"/>
                </a:solidFill>
              </a:defRPr>
            </a:lvl1pPr>
          </a:lstStyle>
          <a:p>
            <a:endParaRPr lang="en-US" sz="980"/>
          </a:p>
        </p:txBody>
      </p:sp>
      <p:sp>
        <p:nvSpPr>
          <p:cNvPr id="14" name="Slide Number Placeholder 5">
            <a:extLst>
              <a:ext uri="{FF2B5EF4-FFF2-40B4-BE49-F238E27FC236}">
                <a16:creationId xmlns:a16="http://schemas.microsoft.com/office/drawing/2014/main" id="{1878D792-998B-4DB5-B3C1-5BFE81F24279}"/>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18204790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accent1"/>
                </a:solidFill>
                <a:latin typeface="+mj-lt"/>
                <a:cs typeface="Segoe UI" panose="020B0502040204020203" pitchFamily="34" charset="0"/>
              </a:defRPr>
            </a:lvl1pPr>
          </a:lstStyle>
          <a:p>
            <a:r>
              <a:rPr lang="en-US"/>
              <a:t>Click to edit Master title style</a:t>
            </a:r>
          </a:p>
        </p:txBody>
      </p:sp>
      <p:grpSp>
        <p:nvGrpSpPr>
          <p:cNvPr id="30" name="Group 29">
            <a:extLst>
              <a:ext uri="{FF2B5EF4-FFF2-40B4-BE49-F238E27FC236}">
                <a16:creationId xmlns:a16="http://schemas.microsoft.com/office/drawing/2014/main" id="{182A37D0-8827-4E1E-991B-9475743E2AF2}"/>
              </a:ext>
            </a:extLst>
          </p:cNvPr>
          <p:cNvGrpSpPr/>
          <p:nvPr userDrawn="1"/>
        </p:nvGrpSpPr>
        <p:grpSpPr>
          <a:xfrm>
            <a:off x="11226173" y="0"/>
            <a:ext cx="965827" cy="6858000"/>
            <a:chOff x="11226173" y="0"/>
            <a:chExt cx="965827" cy="6858000"/>
          </a:xfrm>
        </p:grpSpPr>
        <p:sp>
          <p:nvSpPr>
            <p:cNvPr id="31" name="Rectangle 30">
              <a:extLst>
                <a:ext uri="{FF2B5EF4-FFF2-40B4-BE49-F238E27FC236}">
                  <a16:creationId xmlns:a16="http://schemas.microsoft.com/office/drawing/2014/main" id="{F3CF015A-E8CA-4C41-8284-177E62FD42C9}"/>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6240D7F3-5A61-44AA-9F14-531A8F4370E2}"/>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D29E75C1-E576-419E-8991-75634C9D8E23}"/>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9F1087F0-45CD-400D-A9ED-E863086E5BA3}"/>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2CFD8FA-DBB8-49DB-9777-EF7B3E54D2AC}"/>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CC9B72A-C5B2-41DF-8C46-97085BE961F5}"/>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C3A0A80-BAB1-44AD-B378-7F656F241CAB}"/>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735DEA37-6BFD-4476-84CD-763BDC6FE544}"/>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5F4A79D-E177-4222-BCA0-D347543C44A1}"/>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66150D3F-2FD1-4BFD-8630-00CAD62DF39B}"/>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BADCC71-3FC3-49AD-A7D3-0F10E89E313D}"/>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6D1DE942-5A14-4852-B761-2A757DEC50AF}"/>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9D118F8C-5AF9-4A36-AFA2-D98CBA77E3A6}"/>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E265596-8E0D-42A8-AD6A-CD0C392181D3}"/>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CF9FB63D-2A8E-4ADF-AB91-F28843B24E33}"/>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CB492F6C-E807-4675-9235-93886BBD8D04}"/>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9DF50F16-D2AD-4769-A262-F4A60AA69614}"/>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4CB6432C-DA63-4355-B8B8-ECD81EA6FDBF}"/>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84F1D6D-4F45-4C62-A11D-32ECF390700D}"/>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301B5A9A-D976-480C-83D4-9DAFF398A816}"/>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7D0E98F-BD9B-44D9-BA67-CBF006485BEA}"/>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D999C6E-A348-4A0E-AD4A-F1C681B5659E}"/>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50F4F3ED-E85F-4509-B547-40D4821F1DD9}"/>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A63938BB-2D19-4157-95D7-92711D33C14A}"/>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D1908461-7748-418C-AA78-EAE5BA9CF61F}"/>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1EF044BD-0C05-4A07-B17C-7A7549BC9F00}"/>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2 Blue &amp; 1/2 Whit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833417-A86B-144F-9673-B82B424212A8}"/>
              </a:ext>
            </a:extLst>
          </p:cNvPr>
          <p:cNvSpPr/>
          <p:nvPr userDrawn="1"/>
        </p:nvSpPr>
        <p:spPr>
          <a:xfrm>
            <a:off x="1" y="0"/>
            <a:ext cx="6095995"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23" name="Content Placeholder 22">
            <a:extLst>
              <a:ext uri="{FF2B5EF4-FFF2-40B4-BE49-F238E27FC236}">
                <a16:creationId xmlns:a16="http://schemas.microsoft.com/office/drawing/2014/main" id="{AC9A1D25-F94D-7A4C-B2FD-21CE8F1925D1}"/>
              </a:ext>
            </a:extLst>
          </p:cNvPr>
          <p:cNvSpPr>
            <a:spLocks noGrp="1"/>
          </p:cNvSpPr>
          <p:nvPr>
            <p:ph sz="quarter" idx="14" hasCustomPrompt="1"/>
          </p:nvPr>
        </p:nvSpPr>
        <p:spPr>
          <a:xfrm>
            <a:off x="6443185" y="2356961"/>
            <a:ext cx="5330825" cy="406265"/>
          </a:xfrm>
        </p:spPr>
        <p:txBody>
          <a:bodyPr/>
          <a:lstStyle>
            <a:lvl1pPr marL="0" indent="0">
              <a:buNone/>
              <a:defRPr sz="1600" b="1">
                <a:solidFill>
                  <a:schemeClr val="accent3"/>
                </a:solidFill>
              </a:defRPr>
            </a:lvl1pPr>
            <a:lvl2pPr marL="137093" indent="0">
              <a:buNone/>
              <a:defRPr>
                <a:solidFill>
                  <a:schemeClr val="bg1"/>
                </a:solidFill>
              </a:defRPr>
            </a:lvl2pPr>
            <a:lvl3pPr marL="274185" indent="0">
              <a:buNone/>
              <a:defRPr>
                <a:solidFill>
                  <a:schemeClr val="bg1"/>
                </a:solidFill>
              </a:defRPr>
            </a:lvl3pPr>
            <a:lvl4pPr marL="411278" indent="0">
              <a:buNone/>
              <a:defRPr>
                <a:solidFill>
                  <a:schemeClr val="bg1"/>
                </a:solidFill>
              </a:defRPr>
            </a:lvl4pPr>
            <a:lvl5pPr marL="548370" indent="0">
              <a:buNone/>
              <a:defRPr>
                <a:solidFill>
                  <a:schemeClr val="bg1"/>
                </a:solidFill>
              </a:defRPr>
            </a:lvl5pPr>
          </a:lstStyle>
          <a:p>
            <a:pPr lvl="0"/>
            <a:r>
              <a:rPr lang="en-US"/>
              <a:t>CLICK TO EDIT MASTER TEXT STYLES</a:t>
            </a:r>
          </a:p>
        </p:txBody>
      </p:sp>
      <p:sp>
        <p:nvSpPr>
          <p:cNvPr id="21" name="Content Placeholder 20">
            <a:extLst>
              <a:ext uri="{FF2B5EF4-FFF2-40B4-BE49-F238E27FC236}">
                <a16:creationId xmlns:a16="http://schemas.microsoft.com/office/drawing/2014/main" id="{57A3F85F-EAB9-594B-B394-39EAF93A89A8}"/>
              </a:ext>
            </a:extLst>
          </p:cNvPr>
          <p:cNvSpPr>
            <a:spLocks noGrp="1"/>
          </p:cNvSpPr>
          <p:nvPr>
            <p:ph sz="quarter" idx="13" hasCustomPrompt="1"/>
          </p:nvPr>
        </p:nvSpPr>
        <p:spPr>
          <a:xfrm>
            <a:off x="447676" y="2356961"/>
            <a:ext cx="5326063" cy="406265"/>
          </a:xfrm>
        </p:spPr>
        <p:txBody>
          <a:bodyPr/>
          <a:lstStyle>
            <a:lvl1pPr marL="0" indent="0">
              <a:buNone/>
              <a:defRPr sz="1600" b="1">
                <a:solidFill>
                  <a:schemeClr val="bg1"/>
                </a:solidFill>
              </a:defRPr>
            </a:lvl1pPr>
          </a:lstStyle>
          <a:p>
            <a:pPr lvl="0"/>
            <a:r>
              <a:rPr lang="en-US"/>
              <a:t>CLICK TO EDIT MASTER TEXT STYLES</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6" y="1184053"/>
            <a:ext cx="5326225" cy="891399"/>
          </a:xfrm>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9" name="Text Placeholder 8">
            <a:extLst>
              <a:ext uri="{FF2B5EF4-FFF2-40B4-BE49-F238E27FC236}">
                <a16:creationId xmlns:a16="http://schemas.microsoft.com/office/drawing/2014/main" id="{C671068C-EE7C-B24D-895E-FBA6DD1BB567}"/>
              </a:ext>
            </a:extLst>
          </p:cNvPr>
          <p:cNvSpPr>
            <a:spLocks noGrp="1"/>
          </p:cNvSpPr>
          <p:nvPr>
            <p:ph type="body" sz="quarter" idx="11"/>
          </p:nvPr>
        </p:nvSpPr>
        <p:spPr>
          <a:xfrm>
            <a:off x="6433176" y="1184052"/>
            <a:ext cx="5330952" cy="896112"/>
          </a:xfrm>
        </p:spPr>
        <p:txBody>
          <a:bodyPr>
            <a:noAutofit/>
          </a:bodyPr>
          <a:lstStyle>
            <a:lvl1pPr marL="0" indent="0">
              <a:buNone/>
              <a:defRPr sz="2799" b="1" i="0">
                <a:solidFill>
                  <a:schemeClr val="tx2"/>
                </a:solidFill>
                <a:latin typeface="Segoe UI Semibold" panose="020B0502040204020203" pitchFamily="34" charset="0"/>
                <a:cs typeface="Segoe UI Semibold" panose="020B0502040204020203" pitchFamily="34" charset="0"/>
              </a:defRPr>
            </a:lvl1pPr>
            <a:lvl2pPr marL="118813" indent="0">
              <a:buNone/>
              <a:defRPr sz="2799" b="1" i="0">
                <a:solidFill>
                  <a:schemeClr val="accent5"/>
                </a:solidFill>
                <a:latin typeface="Segoe UI Semibold" panose="020B0502040204020203" pitchFamily="34" charset="0"/>
                <a:cs typeface="Segoe UI Semibold" panose="020B0502040204020203" pitchFamily="34" charset="0"/>
              </a:defRPr>
            </a:lvl2pPr>
            <a:lvl3pPr marL="237628" indent="0">
              <a:buNone/>
              <a:defRPr sz="2799" b="1" i="0">
                <a:solidFill>
                  <a:schemeClr val="accent5"/>
                </a:solidFill>
                <a:latin typeface="Segoe UI Semibold" panose="020B0502040204020203" pitchFamily="34" charset="0"/>
                <a:cs typeface="Segoe UI Semibold" panose="020B0502040204020203" pitchFamily="34" charset="0"/>
              </a:defRPr>
            </a:lvl3pPr>
            <a:lvl4pPr marL="356441" indent="0">
              <a:buNone/>
              <a:defRPr sz="2799" b="1" i="0">
                <a:solidFill>
                  <a:schemeClr val="accent5"/>
                </a:solidFill>
                <a:latin typeface="Segoe UI Semibold" panose="020B0502040204020203" pitchFamily="34" charset="0"/>
                <a:cs typeface="Segoe UI Semibold" panose="020B0502040204020203" pitchFamily="34" charset="0"/>
              </a:defRPr>
            </a:lvl4pPr>
            <a:lvl5pPr marL="475253" indent="0">
              <a:buNone/>
              <a:defRPr sz="2799" b="1" i="0">
                <a:solidFill>
                  <a:schemeClr val="accent5"/>
                </a:solidFill>
                <a:latin typeface="Segoe UI Semibold" panose="020B0502040204020203" pitchFamily="34" charset="0"/>
                <a:cs typeface="Segoe UI Semibold" panose="020B0502040204020203" pitchFamily="34" charset="0"/>
              </a:defRPr>
            </a:lvl5pPr>
          </a:lstStyle>
          <a:p>
            <a:pPr lvl="0"/>
            <a:r>
              <a:rPr lang="en-US"/>
              <a:t>Click to edit Master text styles</a:t>
            </a:r>
          </a:p>
        </p:txBody>
      </p:sp>
      <p:sp>
        <p:nvSpPr>
          <p:cNvPr id="2" name="Rectangle 1">
            <a:extLst>
              <a:ext uri="{FF2B5EF4-FFF2-40B4-BE49-F238E27FC236}">
                <a16:creationId xmlns:a16="http://schemas.microsoft.com/office/drawing/2014/main" id="{BD0B54EB-53DA-40C8-A704-867E70FF8E6B}"/>
              </a:ext>
            </a:extLst>
          </p:cNvPr>
          <p:cNvSpPr/>
          <p:nvPr userDrawn="1"/>
        </p:nvSpPr>
        <p:spPr bwMode="auto">
          <a:xfrm>
            <a:off x="6095996" y="-7143"/>
            <a:ext cx="6096005" cy="17859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2060"/>
                  </a:gs>
                  <a:gs pos="100000">
                    <a:srgbClr val="002060"/>
                  </a:gs>
                </a:gsLst>
                <a:lin ang="5400000" scaled="0"/>
              </a:gradFill>
              <a:effectLst/>
              <a:uLnTx/>
              <a:uFillTx/>
              <a:latin typeface="Segoe UI"/>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9A836B57-9F9C-4865-ADCF-3769FFD54ED7}"/>
              </a:ext>
            </a:extLst>
          </p:cNvPr>
          <p:cNvSpPr>
            <a:spLocks noGrp="1"/>
          </p:cNvSpPr>
          <p:nvPr>
            <p:ph type="body" sz="quarter" idx="15" hasCustomPrompt="1"/>
          </p:nvPr>
        </p:nvSpPr>
        <p:spPr>
          <a:xfrm>
            <a:off x="447196" y="3040021"/>
            <a:ext cx="5326064" cy="221612"/>
          </a:xfrm>
        </p:spPr>
        <p:txBody>
          <a:bodyPr lIns="0" tIns="0" rIns="0" bIns="0"/>
          <a:lstStyle>
            <a:lvl1pPr marL="0" indent="0">
              <a:buNone/>
              <a:defRPr sz="1600" b="0">
                <a:solidFill>
                  <a:schemeClr val="bg1"/>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1" name="Text Placeholder 9">
            <a:extLst>
              <a:ext uri="{FF2B5EF4-FFF2-40B4-BE49-F238E27FC236}">
                <a16:creationId xmlns:a16="http://schemas.microsoft.com/office/drawing/2014/main" id="{7F2290F8-AE58-4ED5-9103-9C94FD948FB6}"/>
              </a:ext>
            </a:extLst>
          </p:cNvPr>
          <p:cNvSpPr>
            <a:spLocks noGrp="1"/>
          </p:cNvSpPr>
          <p:nvPr>
            <p:ph type="body" sz="quarter" idx="16" hasCustomPrompt="1"/>
          </p:nvPr>
        </p:nvSpPr>
        <p:spPr>
          <a:xfrm>
            <a:off x="6452036" y="3046330"/>
            <a:ext cx="5326064" cy="221612"/>
          </a:xfrm>
        </p:spPr>
        <p:txBody>
          <a:bodyPr lIns="0" tIns="0" rIns="0" bIns="0"/>
          <a:lstStyle>
            <a:lvl1pPr marL="0" indent="0">
              <a:buNone/>
              <a:defRPr sz="1600" b="0">
                <a:solidFill>
                  <a:schemeClr val="accent4">
                    <a:lumMod val="50000"/>
                  </a:schemeClr>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2" name="Footer Placeholder 3">
            <a:extLst>
              <a:ext uri="{FF2B5EF4-FFF2-40B4-BE49-F238E27FC236}">
                <a16:creationId xmlns:a16="http://schemas.microsoft.com/office/drawing/2014/main" id="{0F2B1B76-9D27-454C-9081-822B76843D74}"/>
              </a:ext>
            </a:extLst>
          </p:cNvPr>
          <p:cNvSpPr>
            <a:spLocks noGrp="1"/>
          </p:cNvSpPr>
          <p:nvPr>
            <p:ph type="ftr" sz="quarter" idx="17"/>
          </p:nvPr>
        </p:nvSpPr>
        <p:spPr>
          <a:xfrm>
            <a:off x="447196" y="6497508"/>
            <a:ext cx="4114839" cy="354074"/>
          </a:xfrm>
          <a:prstGeom prst="rect">
            <a:avLst/>
          </a:prstGeom>
        </p:spPr>
        <p:txBody>
          <a:bodyPr/>
          <a:lstStyle>
            <a:lvl1pPr algn="l">
              <a:defRPr>
                <a:solidFill>
                  <a:schemeClr val="bg1"/>
                </a:solidFill>
              </a:defRPr>
            </a:lvl1pPr>
          </a:lstStyle>
          <a:p>
            <a:endParaRPr lang="en-US" sz="980"/>
          </a:p>
        </p:txBody>
      </p:sp>
      <p:sp>
        <p:nvSpPr>
          <p:cNvPr id="13" name="Slide Number Placeholder 5">
            <a:extLst>
              <a:ext uri="{FF2B5EF4-FFF2-40B4-BE49-F238E27FC236}">
                <a16:creationId xmlns:a16="http://schemas.microsoft.com/office/drawing/2014/main" id="{D9646F1B-BD59-467C-B988-5DA32606F3CB}"/>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309103032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hite &amp; Blue 2 Content Columns">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C9A1D25-F94D-7A4C-B2FD-21CE8F1925D1}"/>
              </a:ext>
            </a:extLst>
          </p:cNvPr>
          <p:cNvSpPr>
            <a:spLocks noGrp="1"/>
          </p:cNvSpPr>
          <p:nvPr>
            <p:ph sz="quarter" idx="14" hasCustomPrompt="1"/>
          </p:nvPr>
        </p:nvSpPr>
        <p:spPr>
          <a:xfrm>
            <a:off x="6443185" y="2356961"/>
            <a:ext cx="5330825" cy="406265"/>
          </a:xfrm>
        </p:spPr>
        <p:txBody>
          <a:bodyPr/>
          <a:lstStyle>
            <a:lvl1pPr marL="0" indent="0">
              <a:buNone/>
              <a:defRPr sz="1600" b="1">
                <a:solidFill>
                  <a:schemeClr val="accent3"/>
                </a:solidFill>
              </a:defRPr>
            </a:lvl1pPr>
            <a:lvl2pPr marL="137093" indent="0">
              <a:buNone/>
              <a:defRPr>
                <a:solidFill>
                  <a:schemeClr val="bg1"/>
                </a:solidFill>
              </a:defRPr>
            </a:lvl2pPr>
            <a:lvl3pPr marL="274185" indent="0">
              <a:buNone/>
              <a:defRPr>
                <a:solidFill>
                  <a:schemeClr val="bg1"/>
                </a:solidFill>
              </a:defRPr>
            </a:lvl3pPr>
            <a:lvl4pPr marL="411278" indent="0">
              <a:buNone/>
              <a:defRPr>
                <a:solidFill>
                  <a:schemeClr val="bg1"/>
                </a:solidFill>
              </a:defRPr>
            </a:lvl4pPr>
            <a:lvl5pPr marL="548370" indent="0">
              <a:buNone/>
              <a:defRPr>
                <a:solidFill>
                  <a:schemeClr val="bg1"/>
                </a:solidFill>
              </a:defRPr>
            </a:lvl5pPr>
          </a:lstStyle>
          <a:p>
            <a:pPr lvl="0"/>
            <a:r>
              <a:rPr lang="en-US"/>
              <a:t>CLICK TO EDIT MASTER TEXT STYLES</a:t>
            </a:r>
          </a:p>
        </p:txBody>
      </p:sp>
      <p:sp>
        <p:nvSpPr>
          <p:cNvPr id="21" name="Content Placeholder 20">
            <a:extLst>
              <a:ext uri="{FF2B5EF4-FFF2-40B4-BE49-F238E27FC236}">
                <a16:creationId xmlns:a16="http://schemas.microsoft.com/office/drawing/2014/main" id="{57A3F85F-EAB9-594B-B394-39EAF93A89A8}"/>
              </a:ext>
            </a:extLst>
          </p:cNvPr>
          <p:cNvSpPr>
            <a:spLocks noGrp="1"/>
          </p:cNvSpPr>
          <p:nvPr>
            <p:ph sz="quarter" idx="13" hasCustomPrompt="1"/>
          </p:nvPr>
        </p:nvSpPr>
        <p:spPr>
          <a:xfrm>
            <a:off x="447676" y="2356961"/>
            <a:ext cx="5326063" cy="406265"/>
          </a:xfrm>
        </p:spPr>
        <p:txBody>
          <a:bodyPr/>
          <a:lstStyle>
            <a:lvl1pPr marL="0" indent="0">
              <a:buNone/>
              <a:defRPr sz="1600" b="1">
                <a:solidFill>
                  <a:schemeClr val="accent3"/>
                </a:solidFill>
              </a:defRPr>
            </a:lvl1pPr>
          </a:lstStyle>
          <a:p>
            <a:pPr lvl="0"/>
            <a:r>
              <a:rPr lang="en-US"/>
              <a:t>CLICK TO EDIT MASTER TEXT STYLES</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6" y="1184053"/>
            <a:ext cx="5326225" cy="891399"/>
          </a:xfrm>
        </p:spPr>
        <p:txBody>
          <a:bodyPr/>
          <a:lstStyle>
            <a:lvl1pPr>
              <a:defRPr>
                <a:solidFill>
                  <a:schemeClr val="tx2"/>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516A3457-AF9C-6C4A-B2B7-B298C08A7D33}"/>
              </a:ext>
            </a:extLst>
          </p:cNvPr>
          <p:cNvCxnSpPr/>
          <p:nvPr userDrawn="1"/>
        </p:nvCxnSpPr>
        <p:spPr>
          <a:xfrm>
            <a:off x="6096001" y="1003300"/>
            <a:ext cx="0" cy="5257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671068C-EE7C-B24D-895E-FBA6DD1BB567}"/>
              </a:ext>
            </a:extLst>
          </p:cNvPr>
          <p:cNvSpPr>
            <a:spLocks noGrp="1"/>
          </p:cNvSpPr>
          <p:nvPr>
            <p:ph type="body" sz="quarter" idx="11"/>
          </p:nvPr>
        </p:nvSpPr>
        <p:spPr>
          <a:xfrm>
            <a:off x="6433176" y="1184052"/>
            <a:ext cx="5330952" cy="896112"/>
          </a:xfrm>
        </p:spPr>
        <p:txBody>
          <a:bodyPr>
            <a:noAutofit/>
          </a:bodyPr>
          <a:lstStyle>
            <a:lvl1pPr marL="0" indent="0">
              <a:buNone/>
              <a:defRPr sz="2799" b="1" i="0">
                <a:solidFill>
                  <a:schemeClr val="tx2"/>
                </a:solidFill>
                <a:latin typeface="Segoe UI Semibold" panose="020B0502040204020203" pitchFamily="34" charset="0"/>
                <a:cs typeface="Segoe UI Semibold" panose="020B0502040204020203" pitchFamily="34" charset="0"/>
              </a:defRPr>
            </a:lvl1pPr>
            <a:lvl2pPr marL="118813" indent="0">
              <a:buNone/>
              <a:defRPr sz="2799" b="1" i="0">
                <a:solidFill>
                  <a:schemeClr val="accent5"/>
                </a:solidFill>
                <a:latin typeface="Segoe UI Semibold" panose="020B0502040204020203" pitchFamily="34" charset="0"/>
                <a:cs typeface="Segoe UI Semibold" panose="020B0502040204020203" pitchFamily="34" charset="0"/>
              </a:defRPr>
            </a:lvl2pPr>
            <a:lvl3pPr marL="237628" indent="0">
              <a:buNone/>
              <a:defRPr sz="2799" b="1" i="0">
                <a:solidFill>
                  <a:schemeClr val="accent5"/>
                </a:solidFill>
                <a:latin typeface="Segoe UI Semibold" panose="020B0502040204020203" pitchFamily="34" charset="0"/>
                <a:cs typeface="Segoe UI Semibold" panose="020B0502040204020203" pitchFamily="34" charset="0"/>
              </a:defRPr>
            </a:lvl3pPr>
            <a:lvl4pPr marL="356441" indent="0">
              <a:buNone/>
              <a:defRPr sz="2799" b="1" i="0">
                <a:solidFill>
                  <a:schemeClr val="accent5"/>
                </a:solidFill>
                <a:latin typeface="Segoe UI Semibold" panose="020B0502040204020203" pitchFamily="34" charset="0"/>
                <a:cs typeface="Segoe UI Semibold" panose="020B0502040204020203" pitchFamily="34" charset="0"/>
              </a:defRPr>
            </a:lvl4pPr>
            <a:lvl5pPr marL="475253" indent="0">
              <a:buNone/>
              <a:defRPr sz="2799" b="1" i="0">
                <a:solidFill>
                  <a:schemeClr val="accent5"/>
                </a:solidFill>
                <a:latin typeface="Segoe UI Semibold" panose="020B0502040204020203" pitchFamily="34" charset="0"/>
                <a:cs typeface="Segoe UI Semibold" panose="020B0502040204020203" pitchFamily="34" charset="0"/>
              </a:defRPr>
            </a:lvl5pPr>
          </a:lstStyle>
          <a:p>
            <a:pPr lvl="0"/>
            <a:r>
              <a:rPr lang="en-US"/>
              <a:t>Click to edit Master text styles</a:t>
            </a:r>
          </a:p>
        </p:txBody>
      </p:sp>
      <p:sp>
        <p:nvSpPr>
          <p:cNvPr id="8" name="Text Placeholder 9">
            <a:extLst>
              <a:ext uri="{FF2B5EF4-FFF2-40B4-BE49-F238E27FC236}">
                <a16:creationId xmlns:a16="http://schemas.microsoft.com/office/drawing/2014/main" id="{319D8812-AC01-4459-82EA-F73C16C50484}"/>
              </a:ext>
            </a:extLst>
          </p:cNvPr>
          <p:cNvSpPr>
            <a:spLocks noGrp="1"/>
          </p:cNvSpPr>
          <p:nvPr>
            <p:ph type="body" sz="quarter" idx="15" hasCustomPrompt="1"/>
          </p:nvPr>
        </p:nvSpPr>
        <p:spPr>
          <a:xfrm>
            <a:off x="447196" y="3040022"/>
            <a:ext cx="5326064" cy="221599"/>
          </a:xfrm>
        </p:spPr>
        <p:txBody>
          <a:bodyPr lIns="0" tIns="0" rIns="0" bIns="0"/>
          <a:lstStyle>
            <a:lvl1pPr marL="173004" indent="0">
              <a:buNone/>
              <a:defRPr sz="1600" b="0">
                <a:solidFill>
                  <a:schemeClr val="accent4">
                    <a:lumMod val="50000"/>
                  </a:schemeClr>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0" name="Text Placeholder 9">
            <a:extLst>
              <a:ext uri="{FF2B5EF4-FFF2-40B4-BE49-F238E27FC236}">
                <a16:creationId xmlns:a16="http://schemas.microsoft.com/office/drawing/2014/main" id="{1A5C56F4-9D89-497E-87CB-0485A5D2B3D3}"/>
              </a:ext>
            </a:extLst>
          </p:cNvPr>
          <p:cNvSpPr>
            <a:spLocks noGrp="1"/>
          </p:cNvSpPr>
          <p:nvPr>
            <p:ph type="body" sz="quarter" idx="16" hasCustomPrompt="1"/>
          </p:nvPr>
        </p:nvSpPr>
        <p:spPr>
          <a:xfrm>
            <a:off x="6452036" y="3046329"/>
            <a:ext cx="5326064" cy="221599"/>
          </a:xfrm>
        </p:spPr>
        <p:txBody>
          <a:bodyPr lIns="0" tIns="0" rIns="0" bIns="0"/>
          <a:lstStyle>
            <a:lvl1pPr marL="173004" indent="0">
              <a:buNone/>
              <a:defRPr sz="1600" b="0">
                <a:solidFill>
                  <a:schemeClr val="accent4">
                    <a:lumMod val="50000"/>
                  </a:schemeClr>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5" name="Slide Number Placeholder 5">
            <a:extLst>
              <a:ext uri="{FF2B5EF4-FFF2-40B4-BE49-F238E27FC236}">
                <a16:creationId xmlns:a16="http://schemas.microsoft.com/office/drawing/2014/main" id="{B998DE8C-0987-4358-96E3-357BCAAFBDFF}"/>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135719217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ll Blue, Content, Three Photo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94FFB3-B944-F34C-812C-ADAE4E456DAE}"/>
              </a:ext>
            </a:extLst>
          </p:cNvPr>
          <p:cNvSpPr/>
          <p:nvPr userDrawn="1"/>
        </p:nvSpPr>
        <p:spPr>
          <a:xfrm>
            <a:off x="2"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6" name="Picture Placeholder 5">
            <a:extLst>
              <a:ext uri="{FF2B5EF4-FFF2-40B4-BE49-F238E27FC236}">
                <a16:creationId xmlns:a16="http://schemas.microsoft.com/office/drawing/2014/main" id="{1A54784C-545A-DE42-94E6-6B1F247F6F33}"/>
              </a:ext>
            </a:extLst>
          </p:cNvPr>
          <p:cNvSpPr>
            <a:spLocks noGrp="1"/>
          </p:cNvSpPr>
          <p:nvPr>
            <p:ph type="pic" sz="quarter" idx="12"/>
          </p:nvPr>
        </p:nvSpPr>
        <p:spPr>
          <a:xfrm>
            <a:off x="9074151" y="2346325"/>
            <a:ext cx="3117850" cy="568898"/>
          </a:xfrm>
        </p:spPr>
        <p:txBody>
          <a:bodyPr/>
          <a:lstStyle/>
          <a:p>
            <a:endParaRPr lang="en-US"/>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hasCustomPrompt="1"/>
          </p:nvPr>
        </p:nvSpPr>
        <p:spPr>
          <a:xfrm>
            <a:off x="447196" y="1590678"/>
            <a:ext cx="7812567" cy="221599"/>
          </a:xfrm>
        </p:spPr>
        <p:txBody>
          <a:bodyPr lIns="0" tIns="0" rIns="0" bIns="0"/>
          <a:lstStyle>
            <a:lvl1pPr marL="0" indent="0">
              <a:buNone/>
              <a:defRPr sz="1600" b="1">
                <a:solidFill>
                  <a:schemeClr val="bg1"/>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9" name="Title 1">
            <a:extLst>
              <a:ext uri="{FF2B5EF4-FFF2-40B4-BE49-F238E27FC236}">
                <a16:creationId xmlns:a16="http://schemas.microsoft.com/office/drawing/2014/main" id="{C4120D9F-B121-7941-97C8-93D0D51509B5}"/>
              </a:ext>
            </a:extLst>
          </p:cNvPr>
          <p:cNvSpPr>
            <a:spLocks noGrp="1"/>
          </p:cNvSpPr>
          <p:nvPr>
            <p:ph type="title"/>
          </p:nvPr>
        </p:nvSpPr>
        <p:spPr>
          <a:xfrm>
            <a:off x="436563" y="427041"/>
            <a:ext cx="7823200" cy="746125"/>
          </a:xfrm>
        </p:spPr>
        <p:txBody>
          <a:bodyPr/>
          <a:lstStyle>
            <a:lvl1pPr algn="l" defTabSz="914192" rtl="0" eaLnBrk="1" latinLnBrk="0" hangingPunct="1">
              <a:lnSpc>
                <a:spcPct val="90000"/>
              </a:lnSpc>
              <a:spcBef>
                <a:spcPct val="0"/>
              </a:spcBef>
              <a:buNone/>
              <a:defRPr lang="en-US" sz="3600" b="0" kern="1200" cap="none" spc="-10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11" name="Picture Placeholder 3">
            <a:extLst>
              <a:ext uri="{FF2B5EF4-FFF2-40B4-BE49-F238E27FC236}">
                <a16:creationId xmlns:a16="http://schemas.microsoft.com/office/drawing/2014/main" id="{B7AB0A00-7A57-B344-BA5C-A5151D54809C}"/>
              </a:ext>
            </a:extLst>
          </p:cNvPr>
          <p:cNvSpPr>
            <a:spLocks noGrp="1"/>
          </p:cNvSpPr>
          <p:nvPr>
            <p:ph type="pic" sz="quarter" idx="11"/>
          </p:nvPr>
        </p:nvSpPr>
        <p:spPr>
          <a:xfrm>
            <a:off x="9074151" y="1459"/>
            <a:ext cx="3118104" cy="568898"/>
          </a:xfrm>
        </p:spPr>
        <p:txBody>
          <a:bodyPr/>
          <a:lstStyle/>
          <a:p>
            <a:endParaRPr lang="en-US"/>
          </a:p>
        </p:txBody>
      </p:sp>
      <p:sp>
        <p:nvSpPr>
          <p:cNvPr id="12" name="Picture Placeholder 13">
            <a:extLst>
              <a:ext uri="{FF2B5EF4-FFF2-40B4-BE49-F238E27FC236}">
                <a16:creationId xmlns:a16="http://schemas.microsoft.com/office/drawing/2014/main" id="{06B266D3-53AF-1F4D-9256-F1EF3EAE7E21}"/>
              </a:ext>
            </a:extLst>
          </p:cNvPr>
          <p:cNvSpPr>
            <a:spLocks noGrp="1"/>
          </p:cNvSpPr>
          <p:nvPr>
            <p:ph type="pic" sz="quarter" idx="13"/>
          </p:nvPr>
        </p:nvSpPr>
        <p:spPr>
          <a:xfrm>
            <a:off x="9074151" y="4691064"/>
            <a:ext cx="3117850" cy="568898"/>
          </a:xfrm>
        </p:spPr>
        <p:txBody>
          <a:bodyPr/>
          <a:lstStyle/>
          <a:p>
            <a:endParaRPr lang="en-US"/>
          </a:p>
        </p:txBody>
      </p:sp>
      <p:sp>
        <p:nvSpPr>
          <p:cNvPr id="13" name="Text Placeholder 9">
            <a:extLst>
              <a:ext uri="{FF2B5EF4-FFF2-40B4-BE49-F238E27FC236}">
                <a16:creationId xmlns:a16="http://schemas.microsoft.com/office/drawing/2014/main" id="{041EDF6E-2849-458D-9154-BBDA01995301}"/>
              </a:ext>
            </a:extLst>
          </p:cNvPr>
          <p:cNvSpPr>
            <a:spLocks noGrp="1"/>
          </p:cNvSpPr>
          <p:nvPr>
            <p:ph type="body" sz="quarter" idx="14" hasCustomPrompt="1"/>
          </p:nvPr>
        </p:nvSpPr>
        <p:spPr>
          <a:xfrm>
            <a:off x="447196" y="2008189"/>
            <a:ext cx="7812567" cy="221612"/>
          </a:xfrm>
        </p:spPr>
        <p:txBody>
          <a:bodyPr lIns="0" tIns="0" rIns="0" bIns="0"/>
          <a:lstStyle>
            <a:lvl1pPr marL="0" indent="0">
              <a:buNone/>
              <a:defRPr sz="1600" b="0">
                <a:solidFill>
                  <a:schemeClr val="bg1"/>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4" name="Footer Placeholder 3">
            <a:extLst>
              <a:ext uri="{FF2B5EF4-FFF2-40B4-BE49-F238E27FC236}">
                <a16:creationId xmlns:a16="http://schemas.microsoft.com/office/drawing/2014/main" id="{5106BE43-943A-4196-99AF-A0DB515D17D8}"/>
              </a:ext>
            </a:extLst>
          </p:cNvPr>
          <p:cNvSpPr>
            <a:spLocks noGrp="1"/>
          </p:cNvSpPr>
          <p:nvPr>
            <p:ph type="ftr" sz="quarter" idx="15"/>
          </p:nvPr>
        </p:nvSpPr>
        <p:spPr>
          <a:xfrm>
            <a:off x="447196" y="6497508"/>
            <a:ext cx="4114839" cy="354074"/>
          </a:xfrm>
          <a:prstGeom prst="rect">
            <a:avLst/>
          </a:prstGeom>
        </p:spPr>
        <p:txBody>
          <a:bodyPr/>
          <a:lstStyle>
            <a:lvl1pPr algn="l">
              <a:defRPr>
                <a:solidFill>
                  <a:schemeClr val="bg1"/>
                </a:solidFill>
              </a:defRPr>
            </a:lvl1pPr>
          </a:lstStyle>
          <a:p>
            <a:endParaRPr lang="en-US" sz="980"/>
          </a:p>
        </p:txBody>
      </p:sp>
      <p:sp>
        <p:nvSpPr>
          <p:cNvPr id="15" name="Slide Number Placeholder 5">
            <a:extLst>
              <a:ext uri="{FF2B5EF4-FFF2-40B4-BE49-F238E27FC236}">
                <a16:creationId xmlns:a16="http://schemas.microsoft.com/office/drawing/2014/main" id="{AB782576-5B68-4CD7-A9CE-7C8390EA0C31}"/>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171360573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ll White, Content, 1 Photo, 2 Blocks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AF763-52C5-4B4A-9675-E7F2ECD49217}"/>
              </a:ext>
            </a:extLst>
          </p:cNvPr>
          <p:cNvSpPr/>
          <p:nvPr userDrawn="1"/>
        </p:nvSpPr>
        <p:spPr>
          <a:xfrm>
            <a:off x="9074151" y="3"/>
            <a:ext cx="3117850" cy="21685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B557A46-FD28-624E-8E9A-A23D22AB9171}"/>
              </a:ext>
            </a:extLst>
          </p:cNvPr>
          <p:cNvSpPr/>
          <p:nvPr userDrawn="1"/>
        </p:nvSpPr>
        <p:spPr>
          <a:xfrm>
            <a:off x="9074151" y="4689416"/>
            <a:ext cx="3117850" cy="21685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6" name="Picture Placeholder 5">
            <a:extLst>
              <a:ext uri="{FF2B5EF4-FFF2-40B4-BE49-F238E27FC236}">
                <a16:creationId xmlns:a16="http://schemas.microsoft.com/office/drawing/2014/main" id="{1A54784C-545A-DE42-94E6-6B1F247F6F33}"/>
              </a:ext>
            </a:extLst>
          </p:cNvPr>
          <p:cNvSpPr>
            <a:spLocks noGrp="1"/>
          </p:cNvSpPr>
          <p:nvPr>
            <p:ph type="pic" sz="quarter" idx="12"/>
          </p:nvPr>
        </p:nvSpPr>
        <p:spPr>
          <a:xfrm>
            <a:off x="9074151" y="2346325"/>
            <a:ext cx="3117850" cy="568898"/>
          </a:xfrm>
        </p:spPr>
        <p:txBody>
          <a:bodyPr/>
          <a:lstStyle/>
          <a:p>
            <a:endParaRPr lang="en-US"/>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hasCustomPrompt="1"/>
          </p:nvPr>
        </p:nvSpPr>
        <p:spPr>
          <a:xfrm>
            <a:off x="447196" y="1590678"/>
            <a:ext cx="7812567" cy="221599"/>
          </a:xfrm>
        </p:spPr>
        <p:txBody>
          <a:bodyPr lIns="0" tIns="0" rIns="0" bIns="0"/>
          <a:lstStyle>
            <a:lvl1pPr marL="173004" indent="-57139">
              <a:buNone/>
              <a:defRPr sz="1600" b="1">
                <a:solidFill>
                  <a:schemeClr val="tx1">
                    <a:lumMod val="75000"/>
                    <a:lumOff val="25000"/>
                  </a:schemeClr>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9" name="Title 1">
            <a:extLst>
              <a:ext uri="{FF2B5EF4-FFF2-40B4-BE49-F238E27FC236}">
                <a16:creationId xmlns:a16="http://schemas.microsoft.com/office/drawing/2014/main" id="{C4120D9F-B121-7941-97C8-93D0D51509B5}"/>
              </a:ext>
            </a:extLst>
          </p:cNvPr>
          <p:cNvSpPr>
            <a:spLocks noGrp="1"/>
          </p:cNvSpPr>
          <p:nvPr>
            <p:ph type="title"/>
          </p:nvPr>
        </p:nvSpPr>
        <p:spPr>
          <a:xfrm>
            <a:off x="436563" y="427041"/>
            <a:ext cx="7823200" cy="746125"/>
          </a:xfrm>
        </p:spPr>
        <p:txBody>
          <a:bodyPr/>
          <a:lstStyle>
            <a:lvl1pPr>
              <a:defRPr>
                <a:solidFill>
                  <a:schemeClr val="tx1"/>
                </a:solidFill>
              </a:defRPr>
            </a:lvl1pPr>
          </a:lstStyle>
          <a:p>
            <a:r>
              <a:rPr lang="en-US"/>
              <a:t>Click to edit Master title style</a:t>
            </a:r>
          </a:p>
        </p:txBody>
      </p:sp>
      <p:sp>
        <p:nvSpPr>
          <p:cNvPr id="11" name="Text Placeholder 9">
            <a:extLst>
              <a:ext uri="{FF2B5EF4-FFF2-40B4-BE49-F238E27FC236}">
                <a16:creationId xmlns:a16="http://schemas.microsoft.com/office/drawing/2014/main" id="{28C034BE-6F7C-4548-A61A-9CEDF72E26DC}"/>
              </a:ext>
            </a:extLst>
          </p:cNvPr>
          <p:cNvSpPr>
            <a:spLocks noGrp="1"/>
          </p:cNvSpPr>
          <p:nvPr>
            <p:ph type="body" sz="quarter" idx="13" hasCustomPrompt="1"/>
          </p:nvPr>
        </p:nvSpPr>
        <p:spPr>
          <a:xfrm>
            <a:off x="447196" y="2008190"/>
            <a:ext cx="7812567" cy="221599"/>
          </a:xfrm>
        </p:spPr>
        <p:txBody>
          <a:bodyPr lIns="0" tIns="0" rIns="0" bIns="0"/>
          <a:lstStyle>
            <a:lvl1pPr marL="173004" indent="-57139">
              <a:buNone/>
              <a:defRPr sz="1600" b="0">
                <a:solidFill>
                  <a:schemeClr val="accent4">
                    <a:lumMod val="50000"/>
                  </a:schemeClr>
                </a:solidFill>
              </a:defRPr>
            </a:lvl1pPr>
            <a:lvl2pPr marL="118813" indent="0">
              <a:buNone/>
              <a:defRPr>
                <a:solidFill>
                  <a:schemeClr val="bg1"/>
                </a:solidFill>
              </a:defRPr>
            </a:lvl2pPr>
            <a:lvl3pPr marL="237628" indent="0">
              <a:buNone/>
              <a:defRPr>
                <a:solidFill>
                  <a:schemeClr val="bg1"/>
                </a:solidFill>
              </a:defRPr>
            </a:lvl3pPr>
            <a:lvl4pPr marL="356441" indent="0">
              <a:buNone/>
              <a:defRPr>
                <a:solidFill>
                  <a:schemeClr val="bg1"/>
                </a:solidFill>
              </a:defRPr>
            </a:lvl4pPr>
            <a:lvl5pPr marL="475253" indent="0">
              <a:buNone/>
              <a:defRPr>
                <a:solidFill>
                  <a:schemeClr val="bg1"/>
                </a:solidFill>
              </a:defRPr>
            </a:lvl5pPr>
          </a:lstStyle>
          <a:p>
            <a:pPr lvl="0"/>
            <a:r>
              <a:rPr lang="en-US"/>
              <a:t>Click to edit master text styles</a:t>
            </a:r>
          </a:p>
        </p:txBody>
      </p:sp>
      <p:sp>
        <p:nvSpPr>
          <p:cNvPr id="12" name="Footer Placeholder 3">
            <a:extLst>
              <a:ext uri="{FF2B5EF4-FFF2-40B4-BE49-F238E27FC236}">
                <a16:creationId xmlns:a16="http://schemas.microsoft.com/office/drawing/2014/main" id="{333B95C0-A225-47EE-A2B2-9F42536DBAA1}"/>
              </a:ext>
            </a:extLst>
          </p:cNvPr>
          <p:cNvSpPr>
            <a:spLocks noGrp="1"/>
          </p:cNvSpPr>
          <p:nvPr>
            <p:ph type="ftr" sz="quarter" idx="11"/>
          </p:nvPr>
        </p:nvSpPr>
        <p:spPr>
          <a:xfrm>
            <a:off x="447196" y="6497508"/>
            <a:ext cx="4114839" cy="354074"/>
          </a:xfrm>
          <a:prstGeom prst="rect">
            <a:avLst/>
          </a:prstGeom>
        </p:spPr>
        <p:txBody>
          <a:bodyPr/>
          <a:lstStyle>
            <a:lvl1pPr algn="l">
              <a:defRPr>
                <a:solidFill>
                  <a:schemeClr val="accent4">
                    <a:lumMod val="75000"/>
                  </a:schemeClr>
                </a:solidFill>
              </a:defRPr>
            </a:lvl1pPr>
          </a:lstStyle>
          <a:p>
            <a:endParaRPr lang="en-US" sz="980"/>
          </a:p>
        </p:txBody>
      </p:sp>
      <p:sp>
        <p:nvSpPr>
          <p:cNvPr id="13" name="Slide Number Placeholder 5">
            <a:extLst>
              <a:ext uri="{FF2B5EF4-FFF2-40B4-BE49-F238E27FC236}">
                <a16:creationId xmlns:a16="http://schemas.microsoft.com/office/drawing/2014/main" id="{6F151EDF-3BBF-468B-8AF8-AEFBE163A0CB}"/>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11704363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All White, Content, 1 Photo, 2 Blocks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AF763-52C5-4B4A-9675-E7F2ECD49217}"/>
              </a:ext>
            </a:extLst>
          </p:cNvPr>
          <p:cNvSpPr/>
          <p:nvPr userDrawn="1"/>
        </p:nvSpPr>
        <p:spPr>
          <a:xfrm>
            <a:off x="0" y="-6417"/>
            <a:ext cx="3117850" cy="21685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B557A46-FD28-624E-8E9A-A23D22AB9171}"/>
              </a:ext>
            </a:extLst>
          </p:cNvPr>
          <p:cNvSpPr/>
          <p:nvPr userDrawn="1"/>
        </p:nvSpPr>
        <p:spPr>
          <a:xfrm>
            <a:off x="0" y="4682995"/>
            <a:ext cx="3117850" cy="21685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45702" rIns="91403" bIns="45702"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6" name="Picture Placeholder 5">
            <a:extLst>
              <a:ext uri="{FF2B5EF4-FFF2-40B4-BE49-F238E27FC236}">
                <a16:creationId xmlns:a16="http://schemas.microsoft.com/office/drawing/2014/main" id="{1A54784C-545A-DE42-94E6-6B1F247F6F33}"/>
              </a:ext>
            </a:extLst>
          </p:cNvPr>
          <p:cNvSpPr>
            <a:spLocks noGrp="1"/>
          </p:cNvSpPr>
          <p:nvPr>
            <p:ph type="pic" sz="quarter" idx="12"/>
          </p:nvPr>
        </p:nvSpPr>
        <p:spPr>
          <a:xfrm>
            <a:off x="0" y="2339905"/>
            <a:ext cx="3117850" cy="568898"/>
          </a:xfrm>
        </p:spPr>
        <p:txBody>
          <a:bodyPr/>
          <a:lstStyle/>
          <a:p>
            <a:endParaRPr lang="en-US"/>
          </a:p>
        </p:txBody>
      </p:sp>
      <p:sp>
        <p:nvSpPr>
          <p:cNvPr id="13" name="Slide Number Placeholder 5">
            <a:extLst>
              <a:ext uri="{FF2B5EF4-FFF2-40B4-BE49-F238E27FC236}">
                <a16:creationId xmlns:a16="http://schemas.microsoft.com/office/drawing/2014/main" id="{6F151EDF-3BBF-468B-8AF8-AEFBE163A0CB}"/>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16479253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57147-B822-4C67-B1A6-C476BAF1C7D1}"/>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ECB137C6-B9D4-439F-8D23-6446D7B4F1D4}"/>
              </a:ext>
            </a:extLst>
          </p:cNvPr>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8" name="Footer Placeholder 3">
            <a:extLst>
              <a:ext uri="{FF2B5EF4-FFF2-40B4-BE49-F238E27FC236}">
                <a16:creationId xmlns:a16="http://schemas.microsoft.com/office/drawing/2014/main" id="{DF665D6D-0B56-43C6-9FF8-910BCE54BDB2}"/>
              </a:ext>
            </a:extLst>
          </p:cNvPr>
          <p:cNvSpPr>
            <a:spLocks noGrp="1"/>
          </p:cNvSpPr>
          <p:nvPr>
            <p:ph type="ftr" sz="quarter" idx="11"/>
          </p:nvPr>
        </p:nvSpPr>
        <p:spPr>
          <a:xfrm>
            <a:off x="447196" y="6497508"/>
            <a:ext cx="4114839" cy="354074"/>
          </a:xfrm>
          <a:prstGeom prst="rect">
            <a:avLst/>
          </a:prstGeom>
        </p:spPr>
        <p:txBody>
          <a:bodyPr/>
          <a:lstStyle>
            <a:lvl1pPr algn="l">
              <a:defRPr>
                <a:solidFill>
                  <a:schemeClr val="accent4">
                    <a:lumMod val="75000"/>
                  </a:schemeClr>
                </a:solidFill>
              </a:defRPr>
            </a:lvl1pPr>
          </a:lstStyle>
          <a:p>
            <a:endParaRPr lang="en-US" sz="980"/>
          </a:p>
        </p:txBody>
      </p:sp>
      <p:sp>
        <p:nvSpPr>
          <p:cNvPr id="9" name="Slide Number Placeholder 5">
            <a:extLst>
              <a:ext uri="{FF2B5EF4-FFF2-40B4-BE49-F238E27FC236}">
                <a16:creationId xmlns:a16="http://schemas.microsoft.com/office/drawing/2014/main" id="{B1F4D181-E1FA-4474-A274-3DCC803A65C9}"/>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16926839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All Blue 1/3 with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EB75B0-5EE5-F04A-A762-7E55BA955F0F}"/>
              </a:ext>
            </a:extLst>
          </p:cNvPr>
          <p:cNvSpPr/>
          <p:nvPr userDrawn="1"/>
        </p:nvSpPr>
        <p:spPr>
          <a:xfrm>
            <a:off x="2"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79" tIns="45690" rIns="91379" bIns="4569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5" name="Content Placeholder 4">
            <a:extLst>
              <a:ext uri="{FF2B5EF4-FFF2-40B4-BE49-F238E27FC236}">
                <a16:creationId xmlns:a16="http://schemas.microsoft.com/office/drawing/2014/main" id="{61CD8703-BDB6-CA42-A7EA-31F62C157A94}"/>
              </a:ext>
            </a:extLst>
          </p:cNvPr>
          <p:cNvSpPr>
            <a:spLocks noGrp="1"/>
          </p:cNvSpPr>
          <p:nvPr>
            <p:ph sz="quarter" idx="12"/>
          </p:nvPr>
        </p:nvSpPr>
        <p:spPr>
          <a:xfrm>
            <a:off x="4444409" y="1013932"/>
            <a:ext cx="7324344" cy="1566583"/>
          </a:xfrm>
        </p:spPr>
        <p:txBody>
          <a:bodyPr/>
          <a:lstStyle>
            <a:lvl1pPr>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7" y="1013938"/>
            <a:ext cx="3327363" cy="891399"/>
          </a:xfrm>
        </p:spPr>
        <p:txBody>
          <a:bodyPr/>
          <a:lstStyle>
            <a:lvl1pPr>
              <a:defRPr>
                <a:solidFill>
                  <a:schemeClr val="accent5"/>
                </a:solidFill>
              </a:defRPr>
            </a:lvl1pPr>
          </a:lstStyle>
          <a:p>
            <a:r>
              <a:rPr lang="en-US"/>
              <a:t>Click to edit Master title style</a:t>
            </a:r>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p:nvPr>
        </p:nvSpPr>
        <p:spPr>
          <a:xfrm>
            <a:off x="447198" y="2178563"/>
            <a:ext cx="3327400" cy="775597"/>
          </a:xfrm>
        </p:spPr>
        <p:txBody>
          <a:bodyPr lIns="0" tIns="0" rIns="0" bIns="0"/>
          <a:lstStyle>
            <a:lvl1pPr marL="0" indent="0">
              <a:buNone/>
              <a:defRPr>
                <a:solidFill>
                  <a:schemeClr val="bg1"/>
                </a:solidFill>
              </a:defRPr>
            </a:lvl1pPr>
            <a:lvl2pPr marL="118777" indent="0">
              <a:buNone/>
              <a:defRPr>
                <a:solidFill>
                  <a:schemeClr val="bg1"/>
                </a:solidFill>
              </a:defRPr>
            </a:lvl2pPr>
            <a:lvl3pPr marL="237556" indent="0">
              <a:buNone/>
              <a:defRPr>
                <a:solidFill>
                  <a:schemeClr val="bg1"/>
                </a:solidFill>
              </a:defRPr>
            </a:lvl3pPr>
            <a:lvl4pPr marL="356333" indent="0">
              <a:buNone/>
              <a:defRPr>
                <a:solidFill>
                  <a:schemeClr val="bg1"/>
                </a:solidFill>
              </a:defRPr>
            </a:lvl4pPr>
            <a:lvl5pPr marL="475111" indent="0">
              <a:buNone/>
              <a:defRPr>
                <a:solidFill>
                  <a:schemeClr val="bg1"/>
                </a:solidFill>
              </a:defRPr>
            </a:lvl5pPr>
          </a:lstStyle>
          <a:p>
            <a:pPr lvl="0"/>
            <a:r>
              <a:rPr lang="en-US"/>
              <a:t>Click to edit Master text styles</a:t>
            </a:r>
          </a:p>
        </p:txBody>
      </p:sp>
      <p:sp>
        <p:nvSpPr>
          <p:cNvPr id="10" name="Footer Placeholder 3">
            <a:extLst>
              <a:ext uri="{FF2B5EF4-FFF2-40B4-BE49-F238E27FC236}">
                <a16:creationId xmlns:a16="http://schemas.microsoft.com/office/drawing/2014/main" id="{B6F7E311-1303-4543-8300-1D6ABDBEF6DF}"/>
              </a:ext>
            </a:extLst>
          </p:cNvPr>
          <p:cNvSpPr>
            <a:spLocks noGrp="1"/>
          </p:cNvSpPr>
          <p:nvPr>
            <p:ph type="ftr" sz="quarter" idx="11"/>
          </p:nvPr>
        </p:nvSpPr>
        <p:spPr>
          <a:xfrm>
            <a:off x="447196" y="6497508"/>
            <a:ext cx="4114839" cy="354074"/>
          </a:xfrm>
          <a:prstGeom prst="rect">
            <a:avLst/>
          </a:prstGeom>
        </p:spPr>
        <p:txBody>
          <a:bodyPr/>
          <a:lstStyle>
            <a:lvl1pPr algn="l">
              <a:defRPr>
                <a:solidFill>
                  <a:schemeClr val="bg1"/>
                </a:solidFill>
              </a:defRPr>
            </a:lvl1pPr>
          </a:lstStyle>
          <a:p>
            <a:endParaRPr lang="en-US" sz="980"/>
          </a:p>
        </p:txBody>
      </p:sp>
      <p:sp>
        <p:nvSpPr>
          <p:cNvPr id="11" name="Slide Number Placeholder 5">
            <a:extLst>
              <a:ext uri="{FF2B5EF4-FFF2-40B4-BE49-F238E27FC236}">
                <a16:creationId xmlns:a16="http://schemas.microsoft.com/office/drawing/2014/main" id="{BF5B2963-2862-4D52-AFB6-675791B11FFF}"/>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316147029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82BC3E-2030-490A-B602-EAEA7D56AC15}"/>
              </a:ext>
            </a:extLst>
          </p:cNvPr>
          <p:cNvSpPr/>
          <p:nvPr userDrawn="1"/>
        </p:nvSpPr>
        <p:spPr bwMode="auto">
          <a:xfrm>
            <a:off x="332510" y="6493776"/>
            <a:ext cx="3860800" cy="2580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chemeClr val="tx1"/>
                  </a:gs>
                  <a:gs pos="100000">
                    <a:schemeClr val="tx1"/>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B76C96E5-C342-4203-BDA2-8D0CCC1FF97E}"/>
              </a:ext>
            </a:extLst>
          </p:cNvPr>
          <p:cNvSpPr/>
          <p:nvPr userDrawn="1"/>
        </p:nvSpPr>
        <p:spPr bwMode="auto">
          <a:xfrm>
            <a:off x="2" y="0"/>
            <a:ext cx="215392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2060"/>
                  </a:gs>
                  <a:gs pos="100000">
                    <a:srgbClr val="002060"/>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342930" y="289512"/>
            <a:ext cx="9582150" cy="899665"/>
          </a:xfrm>
        </p:spPr>
        <p:txBody>
          <a:bodyPr/>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DAB5C59-CB60-4B10-B6E4-455AB07B4FB0}"/>
              </a:ext>
            </a:extLst>
          </p:cNvPr>
          <p:cNvSpPr>
            <a:spLocks noGrp="1"/>
          </p:cNvSpPr>
          <p:nvPr>
            <p:ph type="body" sz="quarter" idx="10"/>
          </p:nvPr>
        </p:nvSpPr>
        <p:spPr>
          <a:xfrm>
            <a:off x="2342930" y="1189177"/>
            <a:ext cx="9582150" cy="378565"/>
          </a:xfrm>
        </p:spPr>
        <p:txBody>
          <a:bodyPr/>
          <a:lstStyle>
            <a:lvl1pPr marL="0" indent="0">
              <a:buNone/>
              <a:defRPr sz="1400" b="1">
                <a:solidFill>
                  <a:srgbClr val="002060"/>
                </a:solidFill>
              </a:defRPr>
            </a:lvl1pPr>
          </a:lstStyle>
          <a:p>
            <a:pPr lvl="0"/>
            <a:r>
              <a:rPr lang="en-US"/>
              <a:t>Click to edit Master text styles</a:t>
            </a:r>
          </a:p>
        </p:txBody>
      </p:sp>
      <p:sp>
        <p:nvSpPr>
          <p:cNvPr id="7" name="Footer Placeholder 6">
            <a:extLst>
              <a:ext uri="{FF2B5EF4-FFF2-40B4-BE49-F238E27FC236}">
                <a16:creationId xmlns:a16="http://schemas.microsoft.com/office/drawing/2014/main" id="{F47F3E5E-A685-4839-8EE7-8BADCBFB6C0B}"/>
              </a:ext>
            </a:extLst>
          </p:cNvPr>
          <p:cNvSpPr>
            <a:spLocks noGrp="1"/>
          </p:cNvSpPr>
          <p:nvPr>
            <p:ph type="ftr" sz="quarter" idx="11"/>
          </p:nvPr>
        </p:nvSpPr>
        <p:spPr>
          <a:xfrm>
            <a:off x="7807924" y="6497508"/>
            <a:ext cx="4114839" cy="364224"/>
          </a:xfrm>
          <a:prstGeom prst="rect">
            <a:avLst/>
          </a:prstGeom>
        </p:spPr>
        <p:txBody>
          <a:bodyPr/>
          <a:lstStyle/>
          <a:p>
            <a:pPr algn="r" defTabSz="914192">
              <a:defRPr/>
            </a:pPr>
            <a:endParaRPr lang="en-US" sz="980">
              <a:gradFill>
                <a:gsLst>
                  <a:gs pos="15854">
                    <a:srgbClr val="505050"/>
                  </a:gs>
                  <a:gs pos="46000">
                    <a:srgbClr val="505050"/>
                  </a:gs>
                </a:gsLst>
                <a:lin ang="5400000" scaled="0"/>
              </a:gradFill>
            </a:endParaRPr>
          </a:p>
        </p:txBody>
      </p:sp>
      <p:sp>
        <p:nvSpPr>
          <p:cNvPr id="9" name="Slide Number Placeholder 5">
            <a:extLst>
              <a:ext uri="{FF2B5EF4-FFF2-40B4-BE49-F238E27FC236}">
                <a16:creationId xmlns:a16="http://schemas.microsoft.com/office/drawing/2014/main" id="{65C1559F-4F55-412E-BDFE-A4854799EC08}"/>
              </a:ext>
            </a:extLst>
          </p:cNvPr>
          <p:cNvSpPr>
            <a:spLocks noGrp="1"/>
          </p:cNvSpPr>
          <p:nvPr>
            <p:ph type="sldNum" sz="quarter" idx="4"/>
          </p:nvPr>
        </p:nvSpPr>
        <p:spPr>
          <a:xfrm>
            <a:off x="325704" y="6546359"/>
            <a:ext cx="811051" cy="123111"/>
          </a:xfrm>
          <a:prstGeom prst="rect">
            <a:avLst/>
          </a:prstGeom>
        </p:spPr>
        <p:txBody>
          <a:bodyPr vert="horz" lIns="0" tIns="0" rIns="0" bIns="0" rtlCol="0" anchor="b"/>
          <a:lstStyle>
            <a:lvl1pPr algn="l">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10" name="Text Placeholder 5">
            <a:extLst>
              <a:ext uri="{FF2B5EF4-FFF2-40B4-BE49-F238E27FC236}">
                <a16:creationId xmlns:a16="http://schemas.microsoft.com/office/drawing/2014/main" id="{D3A4F5DC-9D41-40B9-BC56-6B62099775A3}"/>
              </a:ext>
            </a:extLst>
          </p:cNvPr>
          <p:cNvSpPr>
            <a:spLocks noGrp="1"/>
          </p:cNvSpPr>
          <p:nvPr>
            <p:ph type="body" sz="quarter" idx="20"/>
          </p:nvPr>
        </p:nvSpPr>
        <p:spPr>
          <a:xfrm>
            <a:off x="2342930" y="1710277"/>
            <a:ext cx="9582150" cy="374948"/>
          </a:xfrm>
        </p:spPr>
        <p:txBody>
          <a:bodyPr/>
          <a:lstStyle>
            <a:lvl1pPr marL="0" indent="0">
              <a:buNone/>
              <a:defRPr sz="1400" b="0">
                <a:solidFill>
                  <a:schemeClr val="accent6">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4246081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82BC3E-2030-490A-B602-EAEA7D56AC15}"/>
              </a:ext>
            </a:extLst>
          </p:cNvPr>
          <p:cNvSpPr/>
          <p:nvPr userDrawn="1"/>
        </p:nvSpPr>
        <p:spPr bwMode="auto">
          <a:xfrm>
            <a:off x="332510" y="6493776"/>
            <a:ext cx="3860800" cy="2580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chemeClr val="tx1"/>
                  </a:gs>
                  <a:gs pos="100000">
                    <a:schemeClr val="tx1"/>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B76C96E5-C342-4203-BDA2-8D0CCC1FF97E}"/>
              </a:ext>
            </a:extLst>
          </p:cNvPr>
          <p:cNvSpPr/>
          <p:nvPr userDrawn="1"/>
        </p:nvSpPr>
        <p:spPr bwMode="auto">
          <a:xfrm>
            <a:off x="2" y="0"/>
            <a:ext cx="215392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2060"/>
                  </a:gs>
                  <a:gs pos="100000">
                    <a:srgbClr val="002060"/>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342930" y="289512"/>
            <a:ext cx="9582150" cy="899665"/>
          </a:xfrm>
        </p:spPr>
        <p:txBody>
          <a:bodyPr/>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DAB5C59-CB60-4B10-B6E4-455AB07B4FB0}"/>
              </a:ext>
            </a:extLst>
          </p:cNvPr>
          <p:cNvSpPr>
            <a:spLocks noGrp="1"/>
          </p:cNvSpPr>
          <p:nvPr>
            <p:ph type="body" sz="quarter" idx="10"/>
          </p:nvPr>
        </p:nvSpPr>
        <p:spPr>
          <a:xfrm>
            <a:off x="2342930" y="1189177"/>
            <a:ext cx="9582150" cy="378565"/>
          </a:xfrm>
        </p:spPr>
        <p:txBody>
          <a:bodyPr/>
          <a:lstStyle>
            <a:lvl1pPr marL="0" indent="0">
              <a:buNone/>
              <a:defRPr sz="1400" b="1">
                <a:solidFill>
                  <a:srgbClr val="002060"/>
                </a:solidFill>
              </a:defRPr>
            </a:lvl1pPr>
          </a:lstStyle>
          <a:p>
            <a:pPr lvl="0"/>
            <a:r>
              <a:rPr lang="en-US"/>
              <a:t>Click to edit Master text styles</a:t>
            </a:r>
          </a:p>
        </p:txBody>
      </p:sp>
      <p:sp>
        <p:nvSpPr>
          <p:cNvPr id="7" name="Footer Placeholder 6">
            <a:extLst>
              <a:ext uri="{FF2B5EF4-FFF2-40B4-BE49-F238E27FC236}">
                <a16:creationId xmlns:a16="http://schemas.microsoft.com/office/drawing/2014/main" id="{F47F3E5E-A685-4839-8EE7-8BADCBFB6C0B}"/>
              </a:ext>
            </a:extLst>
          </p:cNvPr>
          <p:cNvSpPr>
            <a:spLocks noGrp="1"/>
          </p:cNvSpPr>
          <p:nvPr>
            <p:ph type="ftr" sz="quarter" idx="11"/>
          </p:nvPr>
        </p:nvSpPr>
        <p:spPr>
          <a:xfrm>
            <a:off x="7807924" y="6497508"/>
            <a:ext cx="4114839" cy="364224"/>
          </a:xfrm>
          <a:prstGeom prst="rect">
            <a:avLst/>
          </a:prstGeom>
        </p:spPr>
        <p:txBody>
          <a:bodyPr/>
          <a:lstStyle/>
          <a:p>
            <a:pPr algn="r" defTabSz="914192">
              <a:defRPr/>
            </a:pPr>
            <a:endParaRPr lang="en-US" sz="980">
              <a:gradFill>
                <a:gsLst>
                  <a:gs pos="15854">
                    <a:srgbClr val="505050"/>
                  </a:gs>
                  <a:gs pos="46000">
                    <a:srgbClr val="505050"/>
                  </a:gs>
                </a:gsLst>
                <a:lin ang="5400000" scaled="0"/>
              </a:gradFill>
            </a:endParaRPr>
          </a:p>
        </p:txBody>
      </p:sp>
      <p:sp>
        <p:nvSpPr>
          <p:cNvPr id="9" name="Slide Number Placeholder 5">
            <a:extLst>
              <a:ext uri="{FF2B5EF4-FFF2-40B4-BE49-F238E27FC236}">
                <a16:creationId xmlns:a16="http://schemas.microsoft.com/office/drawing/2014/main" id="{65C1559F-4F55-412E-BDFE-A4854799EC08}"/>
              </a:ext>
            </a:extLst>
          </p:cNvPr>
          <p:cNvSpPr>
            <a:spLocks noGrp="1"/>
          </p:cNvSpPr>
          <p:nvPr>
            <p:ph type="sldNum" sz="quarter" idx="4"/>
          </p:nvPr>
        </p:nvSpPr>
        <p:spPr>
          <a:xfrm>
            <a:off x="325704" y="6546359"/>
            <a:ext cx="811051" cy="123111"/>
          </a:xfrm>
          <a:prstGeom prst="rect">
            <a:avLst/>
          </a:prstGeom>
        </p:spPr>
        <p:txBody>
          <a:bodyPr vert="horz" lIns="0" tIns="0" rIns="0" bIns="0" rtlCol="0" anchor="b"/>
          <a:lstStyle>
            <a:lvl1pPr algn="l">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8" name="Text Placeholder 5">
            <a:extLst>
              <a:ext uri="{FF2B5EF4-FFF2-40B4-BE49-F238E27FC236}">
                <a16:creationId xmlns:a16="http://schemas.microsoft.com/office/drawing/2014/main" id="{E8624D12-37A9-4338-BCEE-2E07A216789C}"/>
              </a:ext>
            </a:extLst>
          </p:cNvPr>
          <p:cNvSpPr>
            <a:spLocks noGrp="1"/>
          </p:cNvSpPr>
          <p:nvPr>
            <p:ph type="body" sz="quarter" idx="12"/>
          </p:nvPr>
        </p:nvSpPr>
        <p:spPr>
          <a:xfrm>
            <a:off x="189844" y="1710276"/>
            <a:ext cx="1820185" cy="374948"/>
          </a:xfrm>
        </p:spPr>
        <p:txBody>
          <a:bodyPr/>
          <a:lstStyle>
            <a:lvl1pPr marL="0" indent="0">
              <a:buNone/>
              <a:defRPr sz="1400" b="1">
                <a:solidFill>
                  <a:schemeClr val="bg1"/>
                </a:solidFill>
              </a:defRPr>
            </a:lvl1pPr>
          </a:lstStyle>
          <a:p>
            <a:pPr lvl="0"/>
            <a:endParaRPr lang="en-US"/>
          </a:p>
        </p:txBody>
      </p:sp>
      <p:sp>
        <p:nvSpPr>
          <p:cNvPr id="11" name="Text Placeholder 5">
            <a:extLst>
              <a:ext uri="{FF2B5EF4-FFF2-40B4-BE49-F238E27FC236}">
                <a16:creationId xmlns:a16="http://schemas.microsoft.com/office/drawing/2014/main" id="{636A4B73-C4AC-437C-82AC-83CEAC2A4940}"/>
              </a:ext>
            </a:extLst>
          </p:cNvPr>
          <p:cNvSpPr>
            <a:spLocks noGrp="1"/>
          </p:cNvSpPr>
          <p:nvPr>
            <p:ph type="body" sz="quarter" idx="13"/>
          </p:nvPr>
        </p:nvSpPr>
        <p:spPr>
          <a:xfrm>
            <a:off x="189844" y="2261640"/>
            <a:ext cx="1820185" cy="374948"/>
          </a:xfrm>
        </p:spPr>
        <p:txBody>
          <a:bodyPr/>
          <a:lstStyle>
            <a:lvl1pPr marL="0" indent="0">
              <a:buNone/>
              <a:defRPr sz="1400" b="1">
                <a:solidFill>
                  <a:schemeClr val="bg1"/>
                </a:solidFill>
              </a:defRPr>
            </a:lvl1pPr>
          </a:lstStyle>
          <a:p>
            <a:pPr lvl="0"/>
            <a:endParaRPr lang="en-US"/>
          </a:p>
        </p:txBody>
      </p:sp>
      <p:sp>
        <p:nvSpPr>
          <p:cNvPr id="12" name="Text Placeholder 5">
            <a:extLst>
              <a:ext uri="{FF2B5EF4-FFF2-40B4-BE49-F238E27FC236}">
                <a16:creationId xmlns:a16="http://schemas.microsoft.com/office/drawing/2014/main" id="{678F31C8-4D38-4CAF-B770-99E0427A0DF0}"/>
              </a:ext>
            </a:extLst>
          </p:cNvPr>
          <p:cNvSpPr>
            <a:spLocks noGrp="1"/>
          </p:cNvSpPr>
          <p:nvPr>
            <p:ph type="body" sz="quarter" idx="14"/>
          </p:nvPr>
        </p:nvSpPr>
        <p:spPr>
          <a:xfrm>
            <a:off x="189844" y="2813004"/>
            <a:ext cx="1820185" cy="374948"/>
          </a:xfrm>
        </p:spPr>
        <p:txBody>
          <a:bodyPr/>
          <a:lstStyle>
            <a:lvl1pPr marL="0" indent="0">
              <a:buNone/>
              <a:defRPr sz="1400" b="1">
                <a:solidFill>
                  <a:schemeClr val="bg1"/>
                </a:solidFill>
              </a:defRPr>
            </a:lvl1pPr>
          </a:lstStyle>
          <a:p>
            <a:pPr lvl="0"/>
            <a:endParaRPr lang="en-US"/>
          </a:p>
        </p:txBody>
      </p:sp>
      <p:sp>
        <p:nvSpPr>
          <p:cNvPr id="13" name="Text Placeholder 5">
            <a:extLst>
              <a:ext uri="{FF2B5EF4-FFF2-40B4-BE49-F238E27FC236}">
                <a16:creationId xmlns:a16="http://schemas.microsoft.com/office/drawing/2014/main" id="{0BC06802-1956-43F3-A6F7-E94D86CDD0C8}"/>
              </a:ext>
            </a:extLst>
          </p:cNvPr>
          <p:cNvSpPr>
            <a:spLocks noGrp="1"/>
          </p:cNvSpPr>
          <p:nvPr>
            <p:ph type="body" sz="quarter" idx="15"/>
          </p:nvPr>
        </p:nvSpPr>
        <p:spPr>
          <a:xfrm>
            <a:off x="189844" y="3364368"/>
            <a:ext cx="1820185" cy="374948"/>
          </a:xfrm>
        </p:spPr>
        <p:txBody>
          <a:bodyPr/>
          <a:lstStyle>
            <a:lvl1pPr marL="0" indent="0">
              <a:buNone/>
              <a:defRPr sz="1400" b="1">
                <a:solidFill>
                  <a:schemeClr val="bg1"/>
                </a:solidFill>
              </a:defRPr>
            </a:lvl1pPr>
          </a:lstStyle>
          <a:p>
            <a:pPr lvl="0"/>
            <a:endParaRPr lang="en-US"/>
          </a:p>
        </p:txBody>
      </p:sp>
      <p:sp>
        <p:nvSpPr>
          <p:cNvPr id="14" name="Text Placeholder 5">
            <a:extLst>
              <a:ext uri="{FF2B5EF4-FFF2-40B4-BE49-F238E27FC236}">
                <a16:creationId xmlns:a16="http://schemas.microsoft.com/office/drawing/2014/main" id="{673F24C8-0D63-46B5-B876-AF66E1EAA1E5}"/>
              </a:ext>
            </a:extLst>
          </p:cNvPr>
          <p:cNvSpPr>
            <a:spLocks noGrp="1"/>
          </p:cNvSpPr>
          <p:nvPr>
            <p:ph type="body" sz="quarter" idx="16"/>
          </p:nvPr>
        </p:nvSpPr>
        <p:spPr>
          <a:xfrm>
            <a:off x="189844" y="3915732"/>
            <a:ext cx="1820185" cy="374948"/>
          </a:xfrm>
        </p:spPr>
        <p:txBody>
          <a:bodyPr/>
          <a:lstStyle>
            <a:lvl1pPr marL="0" indent="0">
              <a:buNone/>
              <a:defRPr sz="1400" b="1">
                <a:solidFill>
                  <a:schemeClr val="bg1"/>
                </a:solidFill>
              </a:defRPr>
            </a:lvl1pPr>
          </a:lstStyle>
          <a:p>
            <a:pPr lvl="0"/>
            <a:endParaRPr lang="en-US"/>
          </a:p>
        </p:txBody>
      </p:sp>
      <p:sp>
        <p:nvSpPr>
          <p:cNvPr id="15" name="Text Placeholder 5">
            <a:extLst>
              <a:ext uri="{FF2B5EF4-FFF2-40B4-BE49-F238E27FC236}">
                <a16:creationId xmlns:a16="http://schemas.microsoft.com/office/drawing/2014/main" id="{012A58FF-EE3A-4F2C-9381-02A41572A7AB}"/>
              </a:ext>
            </a:extLst>
          </p:cNvPr>
          <p:cNvSpPr>
            <a:spLocks noGrp="1"/>
          </p:cNvSpPr>
          <p:nvPr>
            <p:ph type="body" sz="quarter" idx="17"/>
          </p:nvPr>
        </p:nvSpPr>
        <p:spPr>
          <a:xfrm>
            <a:off x="189844" y="4467097"/>
            <a:ext cx="1820185" cy="374948"/>
          </a:xfrm>
        </p:spPr>
        <p:txBody>
          <a:bodyPr/>
          <a:lstStyle>
            <a:lvl1pPr marL="0" indent="0">
              <a:buNone/>
              <a:defRPr sz="1400" b="1">
                <a:solidFill>
                  <a:schemeClr val="bg1"/>
                </a:solidFill>
              </a:defRPr>
            </a:lvl1pPr>
          </a:lstStyle>
          <a:p>
            <a:pPr lvl="0"/>
            <a:endParaRPr lang="en-US"/>
          </a:p>
        </p:txBody>
      </p:sp>
      <p:sp>
        <p:nvSpPr>
          <p:cNvPr id="16" name="Text Placeholder 5">
            <a:extLst>
              <a:ext uri="{FF2B5EF4-FFF2-40B4-BE49-F238E27FC236}">
                <a16:creationId xmlns:a16="http://schemas.microsoft.com/office/drawing/2014/main" id="{204CFE66-7384-4CFA-B76F-7D9040C9B4D7}"/>
              </a:ext>
            </a:extLst>
          </p:cNvPr>
          <p:cNvSpPr>
            <a:spLocks noGrp="1"/>
          </p:cNvSpPr>
          <p:nvPr>
            <p:ph type="body" sz="quarter" idx="18"/>
          </p:nvPr>
        </p:nvSpPr>
        <p:spPr>
          <a:xfrm>
            <a:off x="189844" y="5018460"/>
            <a:ext cx="1820185" cy="374948"/>
          </a:xfrm>
        </p:spPr>
        <p:txBody>
          <a:bodyPr/>
          <a:lstStyle>
            <a:lvl1pPr marL="0" indent="0">
              <a:buNone/>
              <a:defRPr sz="1400" b="1">
                <a:solidFill>
                  <a:schemeClr val="bg1"/>
                </a:solidFill>
              </a:defRPr>
            </a:lvl1pPr>
          </a:lstStyle>
          <a:p>
            <a:pPr lvl="0"/>
            <a:endParaRPr lang="en-US"/>
          </a:p>
        </p:txBody>
      </p:sp>
      <p:sp>
        <p:nvSpPr>
          <p:cNvPr id="17" name="Text Placeholder 5">
            <a:extLst>
              <a:ext uri="{FF2B5EF4-FFF2-40B4-BE49-F238E27FC236}">
                <a16:creationId xmlns:a16="http://schemas.microsoft.com/office/drawing/2014/main" id="{1967972D-E4D8-44BD-9C8B-3EE6F5074EE8}"/>
              </a:ext>
            </a:extLst>
          </p:cNvPr>
          <p:cNvSpPr>
            <a:spLocks noGrp="1"/>
          </p:cNvSpPr>
          <p:nvPr>
            <p:ph type="body" sz="quarter" idx="19"/>
          </p:nvPr>
        </p:nvSpPr>
        <p:spPr>
          <a:xfrm>
            <a:off x="189844" y="5569824"/>
            <a:ext cx="1820185" cy="374948"/>
          </a:xfrm>
        </p:spPr>
        <p:txBody>
          <a:bodyPr/>
          <a:lstStyle>
            <a:lvl1pPr marL="0" indent="0">
              <a:buNone/>
              <a:defRPr sz="1400" b="1">
                <a:solidFill>
                  <a:schemeClr val="bg1"/>
                </a:solidFill>
              </a:defRPr>
            </a:lvl1pPr>
          </a:lstStyle>
          <a:p>
            <a:pPr lvl="0"/>
            <a:endParaRPr lang="en-US"/>
          </a:p>
        </p:txBody>
      </p:sp>
      <p:sp>
        <p:nvSpPr>
          <p:cNvPr id="18" name="Text Placeholder 5">
            <a:extLst>
              <a:ext uri="{FF2B5EF4-FFF2-40B4-BE49-F238E27FC236}">
                <a16:creationId xmlns:a16="http://schemas.microsoft.com/office/drawing/2014/main" id="{7843FF8C-D39F-4168-8152-C11509B9A277}"/>
              </a:ext>
            </a:extLst>
          </p:cNvPr>
          <p:cNvSpPr>
            <a:spLocks noGrp="1"/>
          </p:cNvSpPr>
          <p:nvPr>
            <p:ph type="body" sz="quarter" idx="20"/>
          </p:nvPr>
        </p:nvSpPr>
        <p:spPr>
          <a:xfrm>
            <a:off x="2342930" y="1710277"/>
            <a:ext cx="9582150" cy="374948"/>
          </a:xfrm>
        </p:spPr>
        <p:txBody>
          <a:bodyPr/>
          <a:lstStyle>
            <a:lvl1pPr marL="0" indent="0">
              <a:buNone/>
              <a:defRPr sz="1400" b="0">
                <a:solidFill>
                  <a:schemeClr val="accent6">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36829899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6C96E5-C342-4203-BDA2-8D0CCC1FF97E}"/>
              </a:ext>
            </a:extLst>
          </p:cNvPr>
          <p:cNvSpPr/>
          <p:nvPr userDrawn="1"/>
        </p:nvSpPr>
        <p:spPr bwMode="auto">
          <a:xfrm>
            <a:off x="1" y="0"/>
            <a:ext cx="472468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2060"/>
                  </a:gs>
                  <a:gs pos="100000">
                    <a:srgbClr val="002060"/>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1" y="289512"/>
            <a:ext cx="4246053" cy="899665"/>
          </a:xfrm>
        </p:spPr>
        <p:txBody>
          <a:bodyPr anchor="ctr"/>
          <a:lstStyle>
            <a:lvl1pPr algn="ct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DAB5C59-CB60-4B10-B6E4-455AB07B4FB0}"/>
              </a:ext>
            </a:extLst>
          </p:cNvPr>
          <p:cNvSpPr>
            <a:spLocks noGrp="1"/>
          </p:cNvSpPr>
          <p:nvPr>
            <p:ph type="body" sz="quarter" idx="10"/>
          </p:nvPr>
        </p:nvSpPr>
        <p:spPr>
          <a:xfrm>
            <a:off x="269241" y="1643554"/>
            <a:ext cx="4246053" cy="378565"/>
          </a:xfrm>
        </p:spPr>
        <p:txBody>
          <a:bodyPr/>
          <a:lstStyle>
            <a:lvl1pPr marL="0" indent="0">
              <a:buNone/>
              <a:defRPr sz="1400" b="1">
                <a:solidFill>
                  <a:schemeClr val="bg1"/>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2AA6BCAF-D24E-4DEA-85BB-E04893C2D040}"/>
              </a:ext>
            </a:extLst>
          </p:cNvPr>
          <p:cNvSpPr>
            <a:spLocks noGrp="1"/>
          </p:cNvSpPr>
          <p:nvPr>
            <p:ph type="body" sz="quarter" idx="13" hasCustomPrompt="1"/>
          </p:nvPr>
        </p:nvSpPr>
        <p:spPr>
          <a:xfrm>
            <a:off x="5640388" y="1463538"/>
            <a:ext cx="6145212" cy="406265"/>
          </a:xfrm>
        </p:spPr>
        <p:txBody>
          <a:bodyPr/>
          <a:lstStyle>
            <a:lvl1pPr marL="0" indent="0">
              <a:buFont typeface="Arial" panose="020B0604020202020204" pitchFamily="34" charset="0"/>
              <a:buNone/>
              <a:defRPr sz="1600" b="1">
                <a:solidFill>
                  <a:srgbClr val="002060"/>
                </a:solidFill>
                <a:latin typeface="+mn-lt"/>
              </a:defRPr>
            </a:lvl1pPr>
            <a:lvl2pPr marL="678915" indent="-342834">
              <a:buFont typeface="Arial" panose="020B0604020202020204" pitchFamily="34" charset="0"/>
              <a:buChar char="•"/>
              <a:defRPr/>
            </a:lvl2pPr>
            <a:lvl3pPr marL="902968" indent="-342834">
              <a:buFont typeface="Arial" panose="020B0604020202020204" pitchFamily="34" charset="0"/>
              <a:buChar char="•"/>
              <a:defRPr/>
            </a:lvl3pPr>
            <a:lvl4pPr marL="1069883" indent="-285695">
              <a:buFont typeface="Arial" panose="020B0604020202020204" pitchFamily="34" charset="0"/>
              <a:buChar char="•"/>
              <a:defRPr/>
            </a:lvl4pPr>
            <a:lvl5pPr marL="1293935" indent="-285695">
              <a:buFont typeface="Arial" panose="020B0604020202020204" pitchFamily="34" charset="0"/>
              <a:buChar char="•"/>
              <a:defRPr/>
            </a:lvl5pPr>
          </a:lstStyle>
          <a:p>
            <a:pPr lvl="0"/>
            <a:r>
              <a:rPr lang="en-US"/>
              <a:t>CLICK TO EDIT MASTER TEXT STYLES</a:t>
            </a:r>
          </a:p>
        </p:txBody>
      </p:sp>
      <p:sp>
        <p:nvSpPr>
          <p:cNvPr id="12" name="Text Placeholder 4">
            <a:extLst>
              <a:ext uri="{FF2B5EF4-FFF2-40B4-BE49-F238E27FC236}">
                <a16:creationId xmlns:a16="http://schemas.microsoft.com/office/drawing/2014/main" id="{C23DBA51-EA2E-405A-965B-48D44191CF3C}"/>
              </a:ext>
            </a:extLst>
          </p:cNvPr>
          <p:cNvSpPr>
            <a:spLocks noGrp="1"/>
          </p:cNvSpPr>
          <p:nvPr>
            <p:ph type="body" sz="quarter" idx="14" hasCustomPrompt="1"/>
          </p:nvPr>
        </p:nvSpPr>
        <p:spPr>
          <a:xfrm>
            <a:off x="5640388" y="1869803"/>
            <a:ext cx="6145212" cy="406265"/>
          </a:xfrm>
        </p:spPr>
        <p:txBody>
          <a:bodyPr/>
          <a:lstStyle>
            <a:lvl1pPr marL="285695" indent="-285695">
              <a:buFont typeface="Arial" panose="020B0604020202020204" pitchFamily="34" charset="0"/>
              <a:buChar char="•"/>
              <a:defRPr sz="1600" b="0">
                <a:solidFill>
                  <a:schemeClr val="tx1"/>
                </a:solidFill>
                <a:latin typeface="+mn-lt"/>
              </a:defRPr>
            </a:lvl1pPr>
            <a:lvl2pPr marL="678915" indent="-342834">
              <a:buFont typeface="Arial" panose="020B0604020202020204" pitchFamily="34" charset="0"/>
              <a:buChar char="•"/>
              <a:defRPr/>
            </a:lvl2pPr>
            <a:lvl3pPr marL="902968" indent="-342834">
              <a:buFont typeface="Arial" panose="020B0604020202020204" pitchFamily="34" charset="0"/>
              <a:buChar char="•"/>
              <a:defRPr/>
            </a:lvl3pPr>
            <a:lvl4pPr marL="1069883" indent="-285695">
              <a:buFont typeface="Arial" panose="020B0604020202020204" pitchFamily="34" charset="0"/>
              <a:buChar char="•"/>
              <a:defRPr/>
            </a:lvl4pPr>
            <a:lvl5pPr marL="1293935" indent="-285695">
              <a:buFont typeface="Arial" panose="020B0604020202020204" pitchFamily="34" charset="0"/>
              <a:buChar char="•"/>
              <a:defRPr/>
            </a:lvl5pPr>
          </a:lstStyle>
          <a:p>
            <a:pPr lvl="0"/>
            <a:r>
              <a:rPr lang="en-US"/>
              <a:t>Click to edit master text styles</a:t>
            </a:r>
          </a:p>
        </p:txBody>
      </p:sp>
      <p:cxnSp>
        <p:nvCxnSpPr>
          <p:cNvPr id="14" name="Straight Connector 13">
            <a:extLst>
              <a:ext uri="{FF2B5EF4-FFF2-40B4-BE49-F238E27FC236}">
                <a16:creationId xmlns:a16="http://schemas.microsoft.com/office/drawing/2014/main" id="{8D78F33B-F4C4-4CA6-B809-5B5DAA8AF2FE}"/>
              </a:ext>
            </a:extLst>
          </p:cNvPr>
          <p:cNvCxnSpPr/>
          <p:nvPr userDrawn="1"/>
        </p:nvCxnSpPr>
        <p:spPr>
          <a:xfrm>
            <a:off x="269241" y="1394691"/>
            <a:ext cx="4246053"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ooter Placeholder 6">
            <a:extLst>
              <a:ext uri="{FF2B5EF4-FFF2-40B4-BE49-F238E27FC236}">
                <a16:creationId xmlns:a16="http://schemas.microsoft.com/office/drawing/2014/main" id="{77D57828-5EC5-465B-A64B-477BA1148216}"/>
              </a:ext>
            </a:extLst>
          </p:cNvPr>
          <p:cNvSpPr txBox="1">
            <a:spLocks/>
          </p:cNvSpPr>
          <p:nvPr userDrawn="1"/>
        </p:nvSpPr>
        <p:spPr>
          <a:xfrm>
            <a:off x="447195"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92"/>
            <a:r>
              <a:rPr lang="en-US" sz="980">
                <a:solidFill>
                  <a:schemeClr val="bg1"/>
                </a:solidFill>
                <a:latin typeface="Segoe UI"/>
              </a:rPr>
              <a:t>Microsoft Highly Confidential | For Discussion Purposes Only</a:t>
            </a:r>
          </a:p>
        </p:txBody>
      </p:sp>
      <p:sp>
        <p:nvSpPr>
          <p:cNvPr id="11" name="Slide Number Placeholder 5">
            <a:extLst>
              <a:ext uri="{FF2B5EF4-FFF2-40B4-BE49-F238E27FC236}">
                <a16:creationId xmlns:a16="http://schemas.microsoft.com/office/drawing/2014/main" id="{F18234D2-15E1-4723-B6A6-C050B05803E2}"/>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15783647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solidFill>
                  <a:schemeClr val="accent1"/>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69240" y="1189178"/>
            <a:ext cx="11653523" cy="461665"/>
          </a:xfrm>
        </p:spPr>
        <p:txBody>
          <a:bodyPr/>
          <a:lstStyle>
            <a:lvl1pPr marL="0" indent="0">
              <a:buNone/>
              <a:defRPr sz="2000">
                <a:solidFill>
                  <a:srgbClr val="00188F"/>
                </a:solidFill>
              </a:defRPr>
            </a:lvl1pPr>
            <a:lvl2pPr marL="0" indent="0">
              <a:buFont typeface="Arial" panose="020B0604020202020204" pitchFamily="34" charset="0"/>
              <a:buNone/>
              <a:defRPr sz="1961"/>
            </a:lvl2pPr>
            <a:lvl3pPr marL="566888" indent="-342834">
              <a:buFont typeface="Arial" panose="020B0604020202020204" pitchFamily="34" charset="0"/>
              <a:buChar char="•"/>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p:txBody>
      </p:sp>
      <p:sp>
        <p:nvSpPr>
          <p:cNvPr id="7" name="Rectangle 6">
            <a:extLst>
              <a:ext uri="{FF2B5EF4-FFF2-40B4-BE49-F238E27FC236}">
                <a16:creationId xmlns:a16="http://schemas.microsoft.com/office/drawing/2014/main" id="{116D2AEC-8D34-4B3A-A25F-20EE00F99FCE}"/>
              </a:ext>
            </a:extLst>
          </p:cNvPr>
          <p:cNvSpPr/>
          <p:nvPr userDrawn="1"/>
        </p:nvSpPr>
        <p:spPr>
          <a:xfrm>
            <a:off x="0" y="42"/>
            <a:ext cx="12192000" cy="68964"/>
          </a:xfrm>
          <a:prstGeom prst="rect">
            <a:avLst/>
          </a:prstGeom>
          <a:solidFill>
            <a:srgbClr val="002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151" tIns="33610" rIns="67151" bIns="33610" rtlCol="0" anchor="ctr"/>
          <a:lstStyle/>
          <a:p>
            <a:pPr marL="0" marR="0" lvl="0" indent="0" algn="ctr" defTabSz="671344"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prstClr val="white"/>
              </a:solidFill>
              <a:effectLst/>
              <a:uLnTx/>
              <a:uFillTx/>
              <a:latin typeface="Segoe UI"/>
              <a:ea typeface="+mn-ea"/>
              <a:cs typeface="+mn-cs"/>
            </a:endParaRP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14" name="Text Placeholder 5">
            <a:extLst>
              <a:ext uri="{FF2B5EF4-FFF2-40B4-BE49-F238E27FC236}">
                <a16:creationId xmlns:a16="http://schemas.microsoft.com/office/drawing/2014/main" id="{5EB43528-7896-4077-BB65-C8176D269894}"/>
              </a:ext>
            </a:extLst>
          </p:cNvPr>
          <p:cNvSpPr>
            <a:spLocks noGrp="1"/>
          </p:cNvSpPr>
          <p:nvPr>
            <p:ph type="body" sz="quarter" idx="11"/>
          </p:nvPr>
        </p:nvSpPr>
        <p:spPr>
          <a:xfrm>
            <a:off x="269239" y="2056861"/>
            <a:ext cx="11653523" cy="1636343"/>
          </a:xfrm>
        </p:spPr>
        <p:txBody>
          <a:bodyPr/>
          <a:lstStyle>
            <a:lvl1pPr marL="0" indent="0">
              <a:buNone/>
              <a:defRPr sz="2000">
                <a:solidFill>
                  <a:schemeClr val="accent6">
                    <a:lumMod val="50000"/>
                  </a:schemeClr>
                </a:solidFill>
              </a:defRPr>
            </a:lvl1pPr>
            <a:lvl2pPr marL="342834" indent="-342834">
              <a:buFont typeface="Arial" panose="020B0604020202020204" pitchFamily="34" charset="0"/>
              <a:buChar char="•"/>
              <a:defRPr sz="1961">
                <a:solidFill>
                  <a:schemeClr val="accent6">
                    <a:lumMod val="50000"/>
                  </a:schemeClr>
                </a:solidFill>
              </a:defRPr>
            </a:lvl2pPr>
            <a:lvl3pPr marL="566888" indent="-342834">
              <a:buFont typeface="Arial" panose="020B0604020202020204" pitchFamily="34" charset="0"/>
              <a:buChar char="•"/>
              <a:defRPr>
                <a:solidFill>
                  <a:schemeClr val="accent6">
                    <a:lumMod val="50000"/>
                  </a:schemeClr>
                </a:solidFill>
              </a:defRPr>
            </a:lvl3pPr>
            <a:lvl4pPr marL="733802" indent="-285695">
              <a:buFont typeface="Arial" panose="020B0604020202020204" pitchFamily="34" charset="0"/>
              <a:buChar char="•"/>
              <a:defRPr>
                <a:solidFill>
                  <a:schemeClr val="accent6">
                    <a:lumMod val="50000"/>
                  </a:schemeClr>
                </a:solidFill>
              </a:defRPr>
            </a:lvl4pPr>
            <a:lvl5pPr marL="957856" indent="-285695">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76494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_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69240" y="1189178"/>
            <a:ext cx="11653523" cy="458060"/>
          </a:xfrm>
        </p:spPr>
        <p:txBody>
          <a:bodyPr/>
          <a:lstStyle>
            <a:lvl1pPr marL="0" indent="0">
              <a:buNone/>
              <a:defRPr sz="2000">
                <a:solidFill>
                  <a:srgbClr val="00188F"/>
                </a:solidFill>
              </a:defRPr>
            </a:lvl1pPr>
            <a:lvl2pPr marL="0" indent="0">
              <a:buFont typeface="Arial" panose="020B0604020202020204" pitchFamily="34" charset="0"/>
              <a:buNone/>
              <a:defRPr sz="1961"/>
            </a:lvl2pPr>
            <a:lvl3pPr marL="224054" indent="0">
              <a:buFont typeface="Arial" panose="020B0604020202020204" pitchFamily="34" charset="0"/>
              <a:buNone/>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p:txBody>
      </p:sp>
      <p:sp>
        <p:nvSpPr>
          <p:cNvPr id="7" name="Rectangle 6">
            <a:extLst>
              <a:ext uri="{FF2B5EF4-FFF2-40B4-BE49-F238E27FC236}">
                <a16:creationId xmlns:a16="http://schemas.microsoft.com/office/drawing/2014/main" id="{116D2AEC-8D34-4B3A-A25F-20EE00F99FCE}"/>
              </a:ext>
            </a:extLst>
          </p:cNvPr>
          <p:cNvSpPr/>
          <p:nvPr userDrawn="1"/>
        </p:nvSpPr>
        <p:spPr>
          <a:xfrm>
            <a:off x="0" y="42"/>
            <a:ext cx="12192000" cy="68964"/>
          </a:xfrm>
          <a:prstGeom prst="rect">
            <a:avLst/>
          </a:prstGeom>
          <a:solidFill>
            <a:srgbClr val="002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151" tIns="33610" rIns="67151" bIns="33610" rtlCol="0" anchor="ctr"/>
          <a:lstStyle/>
          <a:p>
            <a:pPr marL="0" marR="0" lvl="0" indent="0" algn="ctr" defTabSz="671344"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prstClr val="white"/>
              </a:solidFill>
              <a:effectLst/>
              <a:uLnTx/>
              <a:uFillTx/>
              <a:latin typeface="Segoe UI"/>
              <a:ea typeface="+mn-ea"/>
              <a:cs typeface="+mn-cs"/>
            </a:endParaRP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8" name="Text Placeholder 5">
            <a:extLst>
              <a:ext uri="{FF2B5EF4-FFF2-40B4-BE49-F238E27FC236}">
                <a16:creationId xmlns:a16="http://schemas.microsoft.com/office/drawing/2014/main" id="{2EA6C471-20EC-4B34-8FAF-B64D4BE7A0AE}"/>
              </a:ext>
            </a:extLst>
          </p:cNvPr>
          <p:cNvSpPr>
            <a:spLocks noGrp="1"/>
          </p:cNvSpPr>
          <p:nvPr>
            <p:ph type="body" sz="quarter" idx="11"/>
          </p:nvPr>
        </p:nvSpPr>
        <p:spPr>
          <a:xfrm>
            <a:off x="269240" y="2056861"/>
            <a:ext cx="5658622" cy="1636343"/>
          </a:xfrm>
        </p:spPr>
        <p:txBody>
          <a:bodyPr/>
          <a:lstStyle>
            <a:lvl1pPr marL="0" indent="0">
              <a:buNone/>
              <a:defRPr sz="2000">
                <a:solidFill>
                  <a:schemeClr val="accent6">
                    <a:lumMod val="50000"/>
                  </a:schemeClr>
                </a:solidFill>
              </a:defRPr>
            </a:lvl1pPr>
            <a:lvl2pPr marL="342834" indent="-342834">
              <a:buFont typeface="Arial" panose="020B0604020202020204" pitchFamily="34" charset="0"/>
              <a:buChar char="•"/>
              <a:defRPr sz="1961">
                <a:solidFill>
                  <a:schemeClr val="accent6">
                    <a:lumMod val="50000"/>
                  </a:schemeClr>
                </a:solidFill>
              </a:defRPr>
            </a:lvl2pPr>
            <a:lvl3pPr marL="566888" indent="-342834">
              <a:buFont typeface="Arial" panose="020B0604020202020204" pitchFamily="34" charset="0"/>
              <a:buChar char="•"/>
              <a:defRPr>
                <a:solidFill>
                  <a:schemeClr val="accent6">
                    <a:lumMod val="50000"/>
                  </a:schemeClr>
                </a:solidFill>
              </a:defRPr>
            </a:lvl3pPr>
            <a:lvl4pPr marL="733802" indent="-285695">
              <a:buFont typeface="Arial" panose="020B0604020202020204" pitchFamily="34" charset="0"/>
              <a:buChar char="•"/>
              <a:defRPr>
                <a:solidFill>
                  <a:schemeClr val="accent6">
                    <a:lumMod val="50000"/>
                  </a:schemeClr>
                </a:solidFill>
              </a:defRPr>
            </a:lvl4pPr>
            <a:lvl5pPr marL="957856" indent="-285695">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302A565B-01DD-4299-875A-E97BB1EEFDF6}"/>
              </a:ext>
            </a:extLst>
          </p:cNvPr>
          <p:cNvSpPr>
            <a:spLocks noGrp="1"/>
          </p:cNvSpPr>
          <p:nvPr>
            <p:ph type="body" sz="quarter" idx="12"/>
          </p:nvPr>
        </p:nvSpPr>
        <p:spPr>
          <a:xfrm>
            <a:off x="6264138" y="2056861"/>
            <a:ext cx="5658622" cy="1636343"/>
          </a:xfrm>
        </p:spPr>
        <p:txBody>
          <a:bodyPr/>
          <a:lstStyle>
            <a:lvl1pPr marL="0" indent="0">
              <a:buNone/>
              <a:defRPr sz="2000">
                <a:solidFill>
                  <a:schemeClr val="accent6">
                    <a:lumMod val="50000"/>
                  </a:schemeClr>
                </a:solidFill>
              </a:defRPr>
            </a:lvl1pPr>
            <a:lvl2pPr marL="342834" indent="-342834">
              <a:buFont typeface="Arial" panose="020B0604020202020204" pitchFamily="34" charset="0"/>
              <a:buChar char="•"/>
              <a:defRPr sz="1961">
                <a:solidFill>
                  <a:schemeClr val="accent6">
                    <a:lumMod val="50000"/>
                  </a:schemeClr>
                </a:solidFill>
              </a:defRPr>
            </a:lvl2pPr>
            <a:lvl3pPr marL="566888" indent="-342834">
              <a:buFont typeface="Arial" panose="020B0604020202020204" pitchFamily="34" charset="0"/>
              <a:buChar char="•"/>
              <a:defRPr>
                <a:solidFill>
                  <a:schemeClr val="accent6">
                    <a:lumMod val="50000"/>
                  </a:schemeClr>
                </a:solidFill>
              </a:defRPr>
            </a:lvl3pPr>
            <a:lvl4pPr marL="733802" indent="-285695">
              <a:buFont typeface="Arial" panose="020B0604020202020204" pitchFamily="34" charset="0"/>
              <a:buChar char="•"/>
              <a:defRPr>
                <a:solidFill>
                  <a:schemeClr val="accent6">
                    <a:lumMod val="50000"/>
                  </a:schemeClr>
                </a:solidFill>
              </a:defRPr>
            </a:lvl4pPr>
            <a:lvl5pPr marL="957856" indent="-285695">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112C7AF6-88BE-419F-8E1A-BE585EE350DE}"/>
              </a:ext>
            </a:extLst>
          </p:cNvPr>
          <p:cNvCxnSpPr>
            <a:cxnSpLocks/>
          </p:cNvCxnSpPr>
          <p:nvPr userDrawn="1"/>
        </p:nvCxnSpPr>
        <p:spPr>
          <a:xfrm>
            <a:off x="6109418" y="1731901"/>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83094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69240" y="1189178"/>
            <a:ext cx="11653523" cy="458060"/>
          </a:xfrm>
        </p:spPr>
        <p:txBody>
          <a:bodyPr/>
          <a:lstStyle>
            <a:lvl1pPr marL="0" indent="0">
              <a:buNone/>
              <a:defRPr sz="2000">
                <a:solidFill>
                  <a:srgbClr val="00188F"/>
                </a:solidFill>
              </a:defRPr>
            </a:lvl1pPr>
            <a:lvl2pPr marL="0" indent="0">
              <a:buFont typeface="Arial" panose="020B0604020202020204" pitchFamily="34" charset="0"/>
              <a:buNone/>
              <a:defRPr sz="1961"/>
            </a:lvl2pPr>
            <a:lvl3pPr marL="224054" indent="0">
              <a:buFont typeface="Arial" panose="020B0604020202020204" pitchFamily="34" charset="0"/>
              <a:buNone/>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p:txBody>
      </p:sp>
      <p:sp>
        <p:nvSpPr>
          <p:cNvPr id="7" name="Rectangle 6">
            <a:extLst>
              <a:ext uri="{FF2B5EF4-FFF2-40B4-BE49-F238E27FC236}">
                <a16:creationId xmlns:a16="http://schemas.microsoft.com/office/drawing/2014/main" id="{116D2AEC-8D34-4B3A-A25F-20EE00F99FCE}"/>
              </a:ext>
            </a:extLst>
          </p:cNvPr>
          <p:cNvSpPr/>
          <p:nvPr userDrawn="1"/>
        </p:nvSpPr>
        <p:spPr>
          <a:xfrm>
            <a:off x="0" y="42"/>
            <a:ext cx="12192000" cy="68964"/>
          </a:xfrm>
          <a:prstGeom prst="rect">
            <a:avLst/>
          </a:prstGeom>
          <a:solidFill>
            <a:srgbClr val="002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151" tIns="33610" rIns="67151" bIns="33610" rtlCol="0" anchor="ctr"/>
          <a:lstStyle/>
          <a:p>
            <a:pPr marL="0" marR="0" lvl="0" indent="0" algn="ctr" defTabSz="671344"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prstClr val="white"/>
              </a:solidFill>
              <a:effectLst/>
              <a:uLnTx/>
              <a:uFillTx/>
              <a:latin typeface="Segoe UI"/>
              <a:ea typeface="+mn-ea"/>
              <a:cs typeface="+mn-cs"/>
            </a:endParaRP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8" name="Text Placeholder 5">
            <a:extLst>
              <a:ext uri="{FF2B5EF4-FFF2-40B4-BE49-F238E27FC236}">
                <a16:creationId xmlns:a16="http://schemas.microsoft.com/office/drawing/2014/main" id="{2EA6C471-20EC-4B34-8FAF-B64D4BE7A0AE}"/>
              </a:ext>
            </a:extLst>
          </p:cNvPr>
          <p:cNvSpPr>
            <a:spLocks noGrp="1"/>
          </p:cNvSpPr>
          <p:nvPr>
            <p:ph type="body" sz="quarter" idx="11"/>
          </p:nvPr>
        </p:nvSpPr>
        <p:spPr>
          <a:xfrm>
            <a:off x="269238" y="2056861"/>
            <a:ext cx="3637281" cy="1916935"/>
          </a:xfrm>
        </p:spPr>
        <p:txBody>
          <a:bodyPr/>
          <a:lstStyle>
            <a:lvl1pPr marL="0" indent="0">
              <a:buNone/>
              <a:defRPr sz="2000">
                <a:solidFill>
                  <a:schemeClr val="accent6">
                    <a:lumMod val="50000"/>
                  </a:schemeClr>
                </a:solidFill>
              </a:defRPr>
            </a:lvl1pPr>
            <a:lvl2pPr marL="342834" indent="-342834">
              <a:buFont typeface="Arial" panose="020B0604020202020204" pitchFamily="34" charset="0"/>
              <a:buChar char="•"/>
              <a:defRPr sz="1961">
                <a:solidFill>
                  <a:schemeClr val="accent6">
                    <a:lumMod val="50000"/>
                  </a:schemeClr>
                </a:solidFill>
              </a:defRPr>
            </a:lvl2pPr>
            <a:lvl3pPr marL="566888" indent="-342834">
              <a:buFont typeface="Arial" panose="020B0604020202020204" pitchFamily="34" charset="0"/>
              <a:buChar char="•"/>
              <a:defRPr>
                <a:solidFill>
                  <a:schemeClr val="accent6">
                    <a:lumMod val="50000"/>
                  </a:schemeClr>
                </a:solidFill>
              </a:defRPr>
            </a:lvl3pPr>
            <a:lvl4pPr marL="733802" indent="-285695">
              <a:buFont typeface="Arial" panose="020B0604020202020204" pitchFamily="34" charset="0"/>
              <a:buChar char="•"/>
              <a:defRPr>
                <a:solidFill>
                  <a:schemeClr val="accent6">
                    <a:lumMod val="50000"/>
                  </a:schemeClr>
                </a:solidFill>
              </a:defRPr>
            </a:lvl4pPr>
            <a:lvl5pPr marL="957856" indent="-285695">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302A565B-01DD-4299-875A-E97BB1EEFDF6}"/>
              </a:ext>
            </a:extLst>
          </p:cNvPr>
          <p:cNvSpPr>
            <a:spLocks noGrp="1"/>
          </p:cNvSpPr>
          <p:nvPr>
            <p:ph type="body" sz="quarter" idx="12"/>
          </p:nvPr>
        </p:nvSpPr>
        <p:spPr>
          <a:xfrm>
            <a:off x="4277360" y="2056861"/>
            <a:ext cx="3637281" cy="1916935"/>
          </a:xfrm>
        </p:spPr>
        <p:txBody>
          <a:bodyPr/>
          <a:lstStyle>
            <a:lvl1pPr marL="0" indent="0">
              <a:buNone/>
              <a:defRPr sz="2000">
                <a:solidFill>
                  <a:schemeClr val="accent6">
                    <a:lumMod val="50000"/>
                  </a:schemeClr>
                </a:solidFill>
              </a:defRPr>
            </a:lvl1pPr>
            <a:lvl2pPr marL="342834" indent="-342834">
              <a:buFont typeface="Arial" panose="020B0604020202020204" pitchFamily="34" charset="0"/>
              <a:buChar char="•"/>
              <a:defRPr sz="1961">
                <a:solidFill>
                  <a:schemeClr val="accent6">
                    <a:lumMod val="50000"/>
                  </a:schemeClr>
                </a:solidFill>
              </a:defRPr>
            </a:lvl2pPr>
            <a:lvl3pPr marL="566888" indent="-342834">
              <a:buFont typeface="Arial" panose="020B0604020202020204" pitchFamily="34" charset="0"/>
              <a:buChar char="•"/>
              <a:defRPr>
                <a:solidFill>
                  <a:schemeClr val="accent6">
                    <a:lumMod val="50000"/>
                  </a:schemeClr>
                </a:solidFill>
              </a:defRPr>
            </a:lvl3pPr>
            <a:lvl4pPr marL="733802" indent="-285695">
              <a:buFont typeface="Arial" panose="020B0604020202020204" pitchFamily="34" charset="0"/>
              <a:buChar char="•"/>
              <a:defRPr>
                <a:solidFill>
                  <a:schemeClr val="accent6">
                    <a:lumMod val="50000"/>
                  </a:schemeClr>
                </a:solidFill>
              </a:defRPr>
            </a:lvl4pPr>
            <a:lvl5pPr marL="957856" indent="-285695">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F9E2A976-3045-4FA1-8E00-0499F7926E60}"/>
              </a:ext>
            </a:extLst>
          </p:cNvPr>
          <p:cNvSpPr>
            <a:spLocks noGrp="1"/>
          </p:cNvSpPr>
          <p:nvPr>
            <p:ph type="body" sz="quarter" idx="13"/>
          </p:nvPr>
        </p:nvSpPr>
        <p:spPr>
          <a:xfrm>
            <a:off x="8285482" y="2062501"/>
            <a:ext cx="3637281" cy="1916935"/>
          </a:xfrm>
        </p:spPr>
        <p:txBody>
          <a:bodyPr/>
          <a:lstStyle>
            <a:lvl1pPr marL="0" indent="0">
              <a:buNone/>
              <a:defRPr sz="2000">
                <a:solidFill>
                  <a:schemeClr val="accent6">
                    <a:lumMod val="50000"/>
                  </a:schemeClr>
                </a:solidFill>
              </a:defRPr>
            </a:lvl1pPr>
            <a:lvl2pPr marL="342834" indent="-342834">
              <a:buFont typeface="Arial" panose="020B0604020202020204" pitchFamily="34" charset="0"/>
              <a:buChar char="•"/>
              <a:defRPr sz="1961">
                <a:solidFill>
                  <a:schemeClr val="accent6">
                    <a:lumMod val="50000"/>
                  </a:schemeClr>
                </a:solidFill>
              </a:defRPr>
            </a:lvl2pPr>
            <a:lvl3pPr marL="566888" indent="-342834">
              <a:buFont typeface="Arial" panose="020B0604020202020204" pitchFamily="34" charset="0"/>
              <a:buChar char="•"/>
              <a:defRPr>
                <a:solidFill>
                  <a:schemeClr val="accent6">
                    <a:lumMod val="50000"/>
                  </a:schemeClr>
                </a:solidFill>
              </a:defRPr>
            </a:lvl3pPr>
            <a:lvl4pPr marL="733802" indent="-285695">
              <a:buFont typeface="Arial" panose="020B0604020202020204" pitchFamily="34" charset="0"/>
              <a:buChar char="•"/>
              <a:defRPr>
                <a:solidFill>
                  <a:schemeClr val="accent6">
                    <a:lumMod val="50000"/>
                  </a:schemeClr>
                </a:solidFill>
              </a:defRPr>
            </a:lvl4pPr>
            <a:lvl5pPr marL="957856" indent="-285695">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C5B32764-FD51-4AC5-990E-BD64AEDD076F}"/>
              </a:ext>
            </a:extLst>
          </p:cNvPr>
          <p:cNvCxnSpPr>
            <a:cxnSpLocks/>
          </p:cNvCxnSpPr>
          <p:nvPr userDrawn="1"/>
        </p:nvCxnSpPr>
        <p:spPr>
          <a:xfrm>
            <a:off x="4091939" y="1692145"/>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B725C2-5F75-424E-967E-DD8740EB2336}"/>
              </a:ext>
            </a:extLst>
          </p:cNvPr>
          <p:cNvCxnSpPr>
            <a:cxnSpLocks/>
          </p:cNvCxnSpPr>
          <p:nvPr userDrawn="1"/>
        </p:nvCxnSpPr>
        <p:spPr>
          <a:xfrm>
            <a:off x="8100060" y="1692145"/>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47452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69240" y="1189178"/>
            <a:ext cx="11653523" cy="458060"/>
          </a:xfrm>
        </p:spPr>
        <p:txBody>
          <a:bodyPr/>
          <a:lstStyle>
            <a:lvl1pPr marL="0" indent="0">
              <a:buNone/>
              <a:defRPr sz="2000">
                <a:solidFill>
                  <a:srgbClr val="00188F"/>
                </a:solidFill>
              </a:defRPr>
            </a:lvl1pPr>
            <a:lvl2pPr marL="0" indent="0">
              <a:buFont typeface="Arial" panose="020B0604020202020204" pitchFamily="34" charset="0"/>
              <a:buNone/>
              <a:defRPr sz="1961"/>
            </a:lvl2pPr>
            <a:lvl3pPr marL="224054" indent="0">
              <a:buFont typeface="Arial" panose="020B0604020202020204" pitchFamily="34" charset="0"/>
              <a:buNone/>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p:txBody>
      </p:sp>
      <p:sp>
        <p:nvSpPr>
          <p:cNvPr id="7" name="Rectangle 6">
            <a:extLst>
              <a:ext uri="{FF2B5EF4-FFF2-40B4-BE49-F238E27FC236}">
                <a16:creationId xmlns:a16="http://schemas.microsoft.com/office/drawing/2014/main" id="{116D2AEC-8D34-4B3A-A25F-20EE00F99FCE}"/>
              </a:ext>
            </a:extLst>
          </p:cNvPr>
          <p:cNvSpPr/>
          <p:nvPr userDrawn="1"/>
        </p:nvSpPr>
        <p:spPr>
          <a:xfrm>
            <a:off x="0" y="42"/>
            <a:ext cx="12192000" cy="68964"/>
          </a:xfrm>
          <a:prstGeom prst="rect">
            <a:avLst/>
          </a:prstGeom>
          <a:solidFill>
            <a:srgbClr val="002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151" tIns="33610" rIns="67151" bIns="33610" rtlCol="0" anchor="ctr"/>
          <a:lstStyle/>
          <a:p>
            <a:pPr marL="0" marR="0" lvl="0" indent="0" algn="ctr" defTabSz="671344"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prstClr val="white"/>
              </a:solidFill>
              <a:effectLst/>
              <a:uLnTx/>
              <a:uFillTx/>
              <a:latin typeface="Segoe UI"/>
              <a:ea typeface="+mn-ea"/>
              <a:cs typeface="+mn-cs"/>
            </a:endParaRP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cxnSp>
        <p:nvCxnSpPr>
          <p:cNvPr id="20" name="Straight Connector 19">
            <a:extLst>
              <a:ext uri="{FF2B5EF4-FFF2-40B4-BE49-F238E27FC236}">
                <a16:creationId xmlns:a16="http://schemas.microsoft.com/office/drawing/2014/main" id="{DD510A5E-D3C6-4364-97EF-F346C01EFB72}"/>
              </a:ext>
            </a:extLst>
          </p:cNvPr>
          <p:cNvCxnSpPr>
            <a:cxnSpLocks/>
          </p:cNvCxnSpPr>
          <p:nvPr userDrawn="1"/>
        </p:nvCxnSpPr>
        <p:spPr>
          <a:xfrm>
            <a:off x="3096326" y="1731901"/>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Content Placeholder 8">
            <a:extLst>
              <a:ext uri="{FF2B5EF4-FFF2-40B4-BE49-F238E27FC236}">
                <a16:creationId xmlns:a16="http://schemas.microsoft.com/office/drawing/2014/main" id="{EA06D4DF-3C39-4D1C-9D4D-23709A48DC21}"/>
              </a:ext>
            </a:extLst>
          </p:cNvPr>
          <p:cNvSpPr>
            <a:spLocks noGrp="1"/>
          </p:cNvSpPr>
          <p:nvPr>
            <p:ph sz="quarter" idx="11"/>
          </p:nvPr>
        </p:nvSpPr>
        <p:spPr>
          <a:xfrm>
            <a:off x="269237" y="2056862"/>
            <a:ext cx="2649794" cy="1369215"/>
          </a:xfrm>
        </p:spPr>
        <p:txBody>
          <a:bodyPr/>
          <a:lstStyle>
            <a:lvl1pPr marL="114278" indent="-114278">
              <a:defRPr sz="1600">
                <a:solidFill>
                  <a:schemeClr val="accent4">
                    <a:lumMod val="50000"/>
                  </a:schemeClr>
                </a:solidFill>
              </a:defRPr>
            </a:lvl1pPr>
            <a:lvl2pPr>
              <a:defRPr sz="1200">
                <a:solidFill>
                  <a:schemeClr val="accent4">
                    <a:lumMod val="50000"/>
                  </a:schemeClr>
                </a:solidFill>
              </a:defRPr>
            </a:lvl2pPr>
            <a:lvl3pPr>
              <a:defRPr sz="1100">
                <a:solidFill>
                  <a:schemeClr val="accent4">
                    <a:lumMod val="50000"/>
                  </a:schemeClr>
                </a:solidFill>
              </a:defRPr>
            </a:lvl3pPr>
            <a:lvl4pPr>
              <a:defRPr sz="1050">
                <a:solidFill>
                  <a:schemeClr val="accent4">
                    <a:lumMod val="50000"/>
                  </a:schemeClr>
                </a:solidFill>
              </a:defRPr>
            </a:lvl4pPr>
            <a:lvl5pPr>
              <a:defRPr sz="105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3">
            <a:extLst>
              <a:ext uri="{FF2B5EF4-FFF2-40B4-BE49-F238E27FC236}">
                <a16:creationId xmlns:a16="http://schemas.microsoft.com/office/drawing/2014/main" id="{657AA531-C980-4D9C-9F53-26A81EE56DEB}"/>
              </a:ext>
            </a:extLst>
          </p:cNvPr>
          <p:cNvSpPr>
            <a:spLocks noGrp="1"/>
          </p:cNvSpPr>
          <p:nvPr>
            <p:ph sz="quarter" idx="12"/>
          </p:nvPr>
        </p:nvSpPr>
        <p:spPr>
          <a:xfrm>
            <a:off x="3282329" y="2056862"/>
            <a:ext cx="2649794" cy="1369215"/>
          </a:xfrm>
        </p:spPr>
        <p:txBody>
          <a:bodyPr/>
          <a:lstStyle>
            <a:lvl1pPr marL="114278" indent="-114278">
              <a:defRPr sz="1600">
                <a:solidFill>
                  <a:schemeClr val="accent4">
                    <a:lumMod val="50000"/>
                  </a:schemeClr>
                </a:solidFill>
              </a:defRPr>
            </a:lvl1pPr>
            <a:lvl2pPr>
              <a:defRPr sz="1200">
                <a:solidFill>
                  <a:schemeClr val="accent4">
                    <a:lumMod val="50000"/>
                  </a:schemeClr>
                </a:solidFill>
              </a:defRPr>
            </a:lvl2pPr>
            <a:lvl3pPr>
              <a:defRPr sz="1100">
                <a:solidFill>
                  <a:schemeClr val="accent4">
                    <a:lumMod val="50000"/>
                  </a:schemeClr>
                </a:solidFill>
              </a:defRPr>
            </a:lvl3pPr>
            <a:lvl4pPr>
              <a:defRPr sz="1050">
                <a:solidFill>
                  <a:schemeClr val="accent4">
                    <a:lumMod val="50000"/>
                  </a:schemeClr>
                </a:solidFill>
              </a:defRPr>
            </a:lvl4pPr>
            <a:lvl5pPr>
              <a:defRPr sz="105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5">
            <a:extLst>
              <a:ext uri="{FF2B5EF4-FFF2-40B4-BE49-F238E27FC236}">
                <a16:creationId xmlns:a16="http://schemas.microsoft.com/office/drawing/2014/main" id="{C68B712B-BE5E-486E-8A7A-4D2E42D9C7A8}"/>
              </a:ext>
            </a:extLst>
          </p:cNvPr>
          <p:cNvSpPr>
            <a:spLocks noGrp="1"/>
          </p:cNvSpPr>
          <p:nvPr>
            <p:ph sz="quarter" idx="13"/>
          </p:nvPr>
        </p:nvSpPr>
        <p:spPr>
          <a:xfrm>
            <a:off x="6295420" y="2056862"/>
            <a:ext cx="2649794" cy="1369215"/>
          </a:xfrm>
        </p:spPr>
        <p:txBody>
          <a:bodyPr/>
          <a:lstStyle>
            <a:lvl1pPr marL="114278" indent="-114278">
              <a:defRPr sz="1600">
                <a:solidFill>
                  <a:schemeClr val="accent4">
                    <a:lumMod val="50000"/>
                  </a:schemeClr>
                </a:solidFill>
              </a:defRPr>
            </a:lvl1pPr>
            <a:lvl2pPr>
              <a:defRPr sz="1200">
                <a:solidFill>
                  <a:schemeClr val="accent4">
                    <a:lumMod val="50000"/>
                  </a:schemeClr>
                </a:solidFill>
              </a:defRPr>
            </a:lvl2pPr>
            <a:lvl3pPr>
              <a:defRPr sz="1100">
                <a:solidFill>
                  <a:schemeClr val="accent4">
                    <a:lumMod val="50000"/>
                  </a:schemeClr>
                </a:solidFill>
              </a:defRPr>
            </a:lvl3pPr>
            <a:lvl4pPr>
              <a:defRPr sz="1050">
                <a:solidFill>
                  <a:schemeClr val="accent4">
                    <a:lumMod val="50000"/>
                  </a:schemeClr>
                </a:solidFill>
              </a:defRPr>
            </a:lvl4pPr>
            <a:lvl5pPr>
              <a:defRPr sz="105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4" name="Straight Connector 23">
            <a:extLst>
              <a:ext uri="{FF2B5EF4-FFF2-40B4-BE49-F238E27FC236}">
                <a16:creationId xmlns:a16="http://schemas.microsoft.com/office/drawing/2014/main" id="{9D9ECD19-464A-4E42-AF4D-98ED9307DD08}"/>
              </a:ext>
            </a:extLst>
          </p:cNvPr>
          <p:cNvCxnSpPr>
            <a:cxnSpLocks/>
          </p:cNvCxnSpPr>
          <p:nvPr userDrawn="1"/>
        </p:nvCxnSpPr>
        <p:spPr>
          <a:xfrm>
            <a:off x="6109418" y="1731901"/>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Content Placeholder 6">
            <a:extLst>
              <a:ext uri="{FF2B5EF4-FFF2-40B4-BE49-F238E27FC236}">
                <a16:creationId xmlns:a16="http://schemas.microsoft.com/office/drawing/2014/main" id="{74613897-4E5A-44A0-89AC-6B1C9CE26299}"/>
              </a:ext>
            </a:extLst>
          </p:cNvPr>
          <p:cNvSpPr>
            <a:spLocks noGrp="1"/>
          </p:cNvSpPr>
          <p:nvPr>
            <p:ph sz="quarter" idx="14"/>
          </p:nvPr>
        </p:nvSpPr>
        <p:spPr>
          <a:xfrm>
            <a:off x="9308512" y="2056862"/>
            <a:ext cx="2649794" cy="1369215"/>
          </a:xfrm>
        </p:spPr>
        <p:txBody>
          <a:bodyPr/>
          <a:lstStyle>
            <a:lvl1pPr marL="114278" indent="-114278">
              <a:defRPr sz="1600">
                <a:solidFill>
                  <a:schemeClr val="accent4">
                    <a:lumMod val="50000"/>
                  </a:schemeClr>
                </a:solidFill>
              </a:defRPr>
            </a:lvl1pPr>
            <a:lvl2pPr>
              <a:defRPr sz="1200">
                <a:solidFill>
                  <a:schemeClr val="accent4">
                    <a:lumMod val="50000"/>
                  </a:schemeClr>
                </a:solidFill>
              </a:defRPr>
            </a:lvl2pPr>
            <a:lvl3pPr>
              <a:defRPr sz="1100">
                <a:solidFill>
                  <a:schemeClr val="accent4">
                    <a:lumMod val="50000"/>
                  </a:schemeClr>
                </a:solidFill>
              </a:defRPr>
            </a:lvl3pPr>
            <a:lvl4pPr>
              <a:defRPr sz="1050">
                <a:solidFill>
                  <a:schemeClr val="accent4">
                    <a:lumMod val="50000"/>
                  </a:schemeClr>
                </a:solidFill>
              </a:defRPr>
            </a:lvl4pPr>
            <a:lvl5pPr>
              <a:defRPr sz="105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6" name="Straight Connector 25">
            <a:extLst>
              <a:ext uri="{FF2B5EF4-FFF2-40B4-BE49-F238E27FC236}">
                <a16:creationId xmlns:a16="http://schemas.microsoft.com/office/drawing/2014/main" id="{5DB45D3F-C779-4668-9A80-F05DD108A99A}"/>
              </a:ext>
            </a:extLst>
          </p:cNvPr>
          <p:cNvCxnSpPr>
            <a:cxnSpLocks/>
          </p:cNvCxnSpPr>
          <p:nvPr userDrawn="1"/>
        </p:nvCxnSpPr>
        <p:spPr>
          <a:xfrm>
            <a:off x="9122509" y="1774504"/>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2249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4_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69240" y="1189178"/>
            <a:ext cx="11653523" cy="458060"/>
          </a:xfrm>
        </p:spPr>
        <p:txBody>
          <a:bodyPr/>
          <a:lstStyle>
            <a:lvl1pPr marL="0" indent="0">
              <a:buNone/>
              <a:defRPr sz="2000">
                <a:solidFill>
                  <a:srgbClr val="00188F"/>
                </a:solidFill>
              </a:defRPr>
            </a:lvl1pPr>
            <a:lvl2pPr marL="0" indent="0">
              <a:buFont typeface="Arial" panose="020B0604020202020204" pitchFamily="34" charset="0"/>
              <a:buNone/>
              <a:defRPr sz="1961"/>
            </a:lvl2pPr>
            <a:lvl3pPr marL="224054" indent="0">
              <a:buFont typeface="Arial" panose="020B0604020202020204" pitchFamily="34" charset="0"/>
              <a:buNone/>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p:txBody>
      </p:sp>
      <p:sp>
        <p:nvSpPr>
          <p:cNvPr id="7" name="Rectangle 6">
            <a:extLst>
              <a:ext uri="{FF2B5EF4-FFF2-40B4-BE49-F238E27FC236}">
                <a16:creationId xmlns:a16="http://schemas.microsoft.com/office/drawing/2014/main" id="{116D2AEC-8D34-4B3A-A25F-20EE00F99FCE}"/>
              </a:ext>
            </a:extLst>
          </p:cNvPr>
          <p:cNvSpPr/>
          <p:nvPr userDrawn="1"/>
        </p:nvSpPr>
        <p:spPr>
          <a:xfrm>
            <a:off x="0" y="42"/>
            <a:ext cx="12192000" cy="68964"/>
          </a:xfrm>
          <a:prstGeom prst="rect">
            <a:avLst/>
          </a:prstGeom>
          <a:solidFill>
            <a:srgbClr val="002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151" tIns="33610" rIns="67151" bIns="33610" rtlCol="0" anchor="ctr"/>
          <a:lstStyle/>
          <a:p>
            <a:pPr marL="0" marR="0" lvl="0" indent="0" algn="ctr" defTabSz="671344"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prstClr val="white"/>
              </a:solidFill>
              <a:effectLst/>
              <a:uLnTx/>
              <a:uFillTx/>
              <a:latin typeface="Segoe UI"/>
              <a:ea typeface="+mn-ea"/>
              <a:cs typeface="+mn-cs"/>
            </a:endParaRP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cxnSp>
        <p:nvCxnSpPr>
          <p:cNvPr id="12" name="Straight Connector 11">
            <a:extLst>
              <a:ext uri="{FF2B5EF4-FFF2-40B4-BE49-F238E27FC236}">
                <a16:creationId xmlns:a16="http://schemas.microsoft.com/office/drawing/2014/main" id="{9ADAF90F-AAC8-4565-9692-73D28774DF52}"/>
              </a:ext>
            </a:extLst>
          </p:cNvPr>
          <p:cNvCxnSpPr>
            <a:cxnSpLocks/>
          </p:cNvCxnSpPr>
          <p:nvPr userDrawn="1"/>
        </p:nvCxnSpPr>
        <p:spPr>
          <a:xfrm>
            <a:off x="2547740" y="1731901"/>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A957D383-466E-4577-9E48-B35C62468B61}"/>
              </a:ext>
            </a:extLst>
          </p:cNvPr>
          <p:cNvSpPr>
            <a:spLocks noGrp="1"/>
          </p:cNvSpPr>
          <p:nvPr>
            <p:ph sz="quarter" idx="11"/>
          </p:nvPr>
        </p:nvSpPr>
        <p:spPr>
          <a:xfrm>
            <a:off x="269237" y="2056861"/>
            <a:ext cx="2080529" cy="1518108"/>
          </a:xfrm>
        </p:spPr>
        <p:txBody>
          <a:bodyPr/>
          <a:lstStyle>
            <a:lvl1pPr marL="114278" indent="-114278">
              <a:defRPr sz="1600">
                <a:solidFill>
                  <a:schemeClr val="accent4">
                    <a:lumMod val="50000"/>
                  </a:schemeClr>
                </a:solidFill>
              </a:defRPr>
            </a:lvl1pPr>
            <a:lvl2pPr>
              <a:defRPr sz="1200">
                <a:solidFill>
                  <a:schemeClr val="accent4">
                    <a:lumMod val="50000"/>
                  </a:schemeClr>
                </a:solidFill>
              </a:defRPr>
            </a:lvl2pPr>
            <a:lvl3pPr>
              <a:defRPr sz="1100">
                <a:solidFill>
                  <a:schemeClr val="accent4">
                    <a:lumMod val="50000"/>
                  </a:schemeClr>
                </a:solidFill>
              </a:defRPr>
            </a:lvl3pPr>
            <a:lvl4pPr>
              <a:defRPr sz="1050">
                <a:solidFill>
                  <a:schemeClr val="accent4">
                    <a:lumMod val="50000"/>
                  </a:schemeClr>
                </a:solidFill>
              </a:defRPr>
            </a:lvl4pPr>
            <a:lvl5pPr>
              <a:defRPr sz="105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3">
            <a:extLst>
              <a:ext uri="{FF2B5EF4-FFF2-40B4-BE49-F238E27FC236}">
                <a16:creationId xmlns:a16="http://schemas.microsoft.com/office/drawing/2014/main" id="{77CC0446-51A9-4DDD-B13E-3C0812313990}"/>
              </a:ext>
            </a:extLst>
          </p:cNvPr>
          <p:cNvSpPr>
            <a:spLocks noGrp="1"/>
          </p:cNvSpPr>
          <p:nvPr>
            <p:ph sz="quarter" idx="12"/>
          </p:nvPr>
        </p:nvSpPr>
        <p:spPr>
          <a:xfrm>
            <a:off x="2642238" y="2056861"/>
            <a:ext cx="2080529" cy="1518108"/>
          </a:xfrm>
        </p:spPr>
        <p:txBody>
          <a:bodyPr/>
          <a:lstStyle>
            <a:lvl1pPr marL="114278" indent="-114278">
              <a:defRPr sz="1600">
                <a:solidFill>
                  <a:schemeClr val="accent4">
                    <a:lumMod val="50000"/>
                  </a:schemeClr>
                </a:solidFill>
              </a:defRPr>
            </a:lvl1pPr>
            <a:lvl2pPr>
              <a:defRPr sz="1200">
                <a:solidFill>
                  <a:schemeClr val="accent4">
                    <a:lumMod val="50000"/>
                  </a:schemeClr>
                </a:solidFill>
              </a:defRPr>
            </a:lvl2pPr>
            <a:lvl3pPr>
              <a:defRPr sz="1100">
                <a:solidFill>
                  <a:schemeClr val="accent4">
                    <a:lumMod val="50000"/>
                  </a:schemeClr>
                </a:solidFill>
              </a:defRPr>
            </a:lvl3pPr>
            <a:lvl4pPr>
              <a:defRPr sz="1050">
                <a:solidFill>
                  <a:schemeClr val="accent4">
                    <a:lumMod val="50000"/>
                  </a:schemeClr>
                </a:solidFill>
              </a:defRPr>
            </a:lvl4pPr>
            <a:lvl5pPr>
              <a:defRPr sz="105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7654FC5E-8D21-43AF-B6A9-A75226F1C261}"/>
              </a:ext>
            </a:extLst>
          </p:cNvPr>
          <p:cNvSpPr>
            <a:spLocks noGrp="1"/>
          </p:cNvSpPr>
          <p:nvPr>
            <p:ph sz="quarter" idx="13"/>
          </p:nvPr>
        </p:nvSpPr>
        <p:spPr>
          <a:xfrm>
            <a:off x="5015237" y="2056861"/>
            <a:ext cx="2080529" cy="1518108"/>
          </a:xfrm>
        </p:spPr>
        <p:txBody>
          <a:bodyPr/>
          <a:lstStyle>
            <a:lvl1pPr marL="114278" indent="-114278">
              <a:defRPr sz="1600">
                <a:solidFill>
                  <a:schemeClr val="accent4">
                    <a:lumMod val="50000"/>
                  </a:schemeClr>
                </a:solidFill>
              </a:defRPr>
            </a:lvl1pPr>
            <a:lvl2pPr>
              <a:defRPr sz="1200">
                <a:solidFill>
                  <a:schemeClr val="accent4">
                    <a:lumMod val="50000"/>
                  </a:schemeClr>
                </a:solidFill>
              </a:defRPr>
            </a:lvl2pPr>
            <a:lvl3pPr>
              <a:defRPr sz="1100">
                <a:solidFill>
                  <a:schemeClr val="accent4">
                    <a:lumMod val="50000"/>
                  </a:schemeClr>
                </a:solidFill>
              </a:defRPr>
            </a:lvl3pPr>
            <a:lvl4pPr>
              <a:defRPr sz="1050">
                <a:solidFill>
                  <a:schemeClr val="accent4">
                    <a:lumMod val="50000"/>
                  </a:schemeClr>
                </a:solidFill>
              </a:defRPr>
            </a:lvl4pPr>
            <a:lvl5pPr>
              <a:defRPr sz="105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EBD671A0-4E7B-4172-B69A-D3287C82EC58}"/>
              </a:ext>
            </a:extLst>
          </p:cNvPr>
          <p:cNvCxnSpPr>
            <a:cxnSpLocks/>
          </p:cNvCxnSpPr>
          <p:nvPr userDrawn="1"/>
        </p:nvCxnSpPr>
        <p:spPr>
          <a:xfrm>
            <a:off x="4920740" y="1731901"/>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6">
            <a:extLst>
              <a:ext uri="{FF2B5EF4-FFF2-40B4-BE49-F238E27FC236}">
                <a16:creationId xmlns:a16="http://schemas.microsoft.com/office/drawing/2014/main" id="{F3C16B89-7473-4ED8-8DDB-5F63ADCA1E40}"/>
              </a:ext>
            </a:extLst>
          </p:cNvPr>
          <p:cNvSpPr>
            <a:spLocks noGrp="1"/>
          </p:cNvSpPr>
          <p:nvPr>
            <p:ph sz="quarter" idx="14"/>
          </p:nvPr>
        </p:nvSpPr>
        <p:spPr>
          <a:xfrm>
            <a:off x="7388237" y="2056861"/>
            <a:ext cx="2080529" cy="1518108"/>
          </a:xfrm>
        </p:spPr>
        <p:txBody>
          <a:bodyPr/>
          <a:lstStyle>
            <a:lvl1pPr marL="114278" indent="-114278">
              <a:defRPr sz="1600">
                <a:solidFill>
                  <a:schemeClr val="accent4">
                    <a:lumMod val="50000"/>
                  </a:schemeClr>
                </a:solidFill>
              </a:defRPr>
            </a:lvl1pPr>
            <a:lvl2pPr>
              <a:defRPr sz="1200">
                <a:solidFill>
                  <a:schemeClr val="accent4">
                    <a:lumMod val="50000"/>
                  </a:schemeClr>
                </a:solidFill>
              </a:defRPr>
            </a:lvl2pPr>
            <a:lvl3pPr>
              <a:defRPr sz="1100">
                <a:solidFill>
                  <a:schemeClr val="accent4">
                    <a:lumMod val="50000"/>
                  </a:schemeClr>
                </a:solidFill>
              </a:defRPr>
            </a:lvl3pPr>
            <a:lvl4pPr>
              <a:defRPr sz="1050">
                <a:solidFill>
                  <a:schemeClr val="accent4">
                    <a:lumMod val="50000"/>
                  </a:schemeClr>
                </a:solidFill>
              </a:defRPr>
            </a:lvl4pPr>
            <a:lvl5pPr>
              <a:defRPr sz="105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CFFE296E-5AAC-4745-ACB6-405774E8835A}"/>
              </a:ext>
            </a:extLst>
          </p:cNvPr>
          <p:cNvCxnSpPr>
            <a:cxnSpLocks/>
          </p:cNvCxnSpPr>
          <p:nvPr userDrawn="1"/>
        </p:nvCxnSpPr>
        <p:spPr>
          <a:xfrm>
            <a:off x="7293740" y="1774504"/>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1B238F-4592-4178-8278-6F87ED9C8A78}"/>
              </a:ext>
            </a:extLst>
          </p:cNvPr>
          <p:cNvCxnSpPr>
            <a:cxnSpLocks/>
          </p:cNvCxnSpPr>
          <p:nvPr userDrawn="1"/>
        </p:nvCxnSpPr>
        <p:spPr>
          <a:xfrm>
            <a:off x="9666740" y="1774504"/>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Content Placeholder 11">
            <a:extLst>
              <a:ext uri="{FF2B5EF4-FFF2-40B4-BE49-F238E27FC236}">
                <a16:creationId xmlns:a16="http://schemas.microsoft.com/office/drawing/2014/main" id="{3FC24A47-36F0-47BC-B8C2-F6E8712452D0}"/>
              </a:ext>
            </a:extLst>
          </p:cNvPr>
          <p:cNvSpPr>
            <a:spLocks noGrp="1"/>
          </p:cNvSpPr>
          <p:nvPr>
            <p:ph sz="quarter" idx="15"/>
          </p:nvPr>
        </p:nvSpPr>
        <p:spPr>
          <a:xfrm>
            <a:off x="9761235" y="2056861"/>
            <a:ext cx="2080529" cy="1518108"/>
          </a:xfrm>
        </p:spPr>
        <p:txBody>
          <a:bodyPr/>
          <a:lstStyle>
            <a:lvl1pPr marL="114278" indent="-114278">
              <a:defRPr sz="1600">
                <a:solidFill>
                  <a:schemeClr val="accent4">
                    <a:lumMod val="50000"/>
                  </a:schemeClr>
                </a:solidFill>
              </a:defRPr>
            </a:lvl1pPr>
            <a:lvl2pPr>
              <a:defRPr sz="1200">
                <a:solidFill>
                  <a:schemeClr val="accent4">
                    <a:lumMod val="50000"/>
                  </a:schemeClr>
                </a:solidFill>
              </a:defRPr>
            </a:lvl2pPr>
            <a:lvl3pPr>
              <a:defRPr sz="1100">
                <a:solidFill>
                  <a:schemeClr val="accent4">
                    <a:lumMod val="50000"/>
                  </a:schemeClr>
                </a:solidFill>
              </a:defRPr>
            </a:lvl3pPr>
            <a:lvl4pPr>
              <a:defRPr sz="1050">
                <a:solidFill>
                  <a:schemeClr val="accent4">
                    <a:lumMod val="50000"/>
                  </a:schemeClr>
                </a:solidFill>
              </a:defRPr>
            </a:lvl4pPr>
            <a:lvl5pPr>
              <a:defRPr sz="1050">
                <a:solidFill>
                  <a:schemeClr val="accent4">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103659"/>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10" name="Slide Number Placeholder 5">
            <a:extLst>
              <a:ext uri="{FF2B5EF4-FFF2-40B4-BE49-F238E27FC236}">
                <a16:creationId xmlns:a16="http://schemas.microsoft.com/office/drawing/2014/main" id="{0363EA37-EC11-4101-BA31-A39F22ACD249}"/>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503072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White &amp; Blue 2 Content Columns">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C9A1D25-F94D-7A4C-B2FD-21CE8F1925D1}"/>
              </a:ext>
            </a:extLst>
          </p:cNvPr>
          <p:cNvSpPr>
            <a:spLocks noGrp="1"/>
          </p:cNvSpPr>
          <p:nvPr>
            <p:ph sz="quarter" idx="14"/>
          </p:nvPr>
        </p:nvSpPr>
        <p:spPr>
          <a:xfrm>
            <a:off x="6443185" y="2356960"/>
            <a:ext cx="5330825" cy="572464"/>
          </a:xfrm>
        </p:spPr>
        <p:txBody>
          <a:bodyPr/>
          <a:lstStyle>
            <a:lvl1pPr marL="0" indent="0">
              <a:buNone/>
              <a:defRPr>
                <a:solidFill>
                  <a:schemeClr val="tx1">
                    <a:lumMod val="75000"/>
                    <a:lumOff val="25000"/>
                  </a:schemeClr>
                </a:solidFill>
              </a:defRPr>
            </a:lvl1pPr>
            <a:lvl2pPr marL="137093" indent="0">
              <a:buNone/>
              <a:defRPr>
                <a:solidFill>
                  <a:schemeClr val="bg1"/>
                </a:solidFill>
              </a:defRPr>
            </a:lvl2pPr>
            <a:lvl3pPr marL="274185" indent="0">
              <a:buNone/>
              <a:defRPr>
                <a:solidFill>
                  <a:schemeClr val="bg1"/>
                </a:solidFill>
              </a:defRPr>
            </a:lvl3pPr>
            <a:lvl4pPr marL="411278" indent="0">
              <a:buNone/>
              <a:defRPr>
                <a:solidFill>
                  <a:schemeClr val="bg1"/>
                </a:solidFill>
              </a:defRPr>
            </a:lvl4pPr>
            <a:lvl5pPr marL="548370" indent="0">
              <a:buNone/>
              <a:defRPr>
                <a:solidFill>
                  <a:schemeClr val="bg1"/>
                </a:solidFill>
              </a:defRPr>
            </a:lvl5pPr>
          </a:lstStyle>
          <a:p>
            <a:pPr lvl="0"/>
            <a:r>
              <a:rPr lang="en-US"/>
              <a:t>Click to edit Master text styles</a:t>
            </a:r>
          </a:p>
        </p:txBody>
      </p:sp>
      <p:sp>
        <p:nvSpPr>
          <p:cNvPr id="21" name="Content Placeholder 20">
            <a:extLst>
              <a:ext uri="{FF2B5EF4-FFF2-40B4-BE49-F238E27FC236}">
                <a16:creationId xmlns:a16="http://schemas.microsoft.com/office/drawing/2014/main" id="{57A3F85F-EAB9-594B-B394-39EAF93A89A8}"/>
              </a:ext>
            </a:extLst>
          </p:cNvPr>
          <p:cNvSpPr>
            <a:spLocks noGrp="1"/>
          </p:cNvSpPr>
          <p:nvPr>
            <p:ph sz="quarter" idx="13"/>
          </p:nvPr>
        </p:nvSpPr>
        <p:spPr>
          <a:xfrm>
            <a:off x="447676" y="2356960"/>
            <a:ext cx="5326063" cy="572464"/>
          </a:xfrm>
        </p:spPr>
        <p:txBody>
          <a:bodyPr/>
          <a:lstStyle>
            <a:lvl1pPr marL="0" indent="0">
              <a:buNone/>
              <a:defRPr>
                <a:solidFill>
                  <a:schemeClr val="tx1">
                    <a:lumMod val="75000"/>
                    <a:lumOff val="25000"/>
                  </a:schemeClr>
                </a:solidFill>
              </a:defRPr>
            </a:lvl1pPr>
          </a:lstStyle>
          <a:p>
            <a:pPr lvl="0"/>
            <a:r>
              <a:rPr lang="en-US"/>
              <a:t>Click to edit Master text styles</a:t>
            </a:r>
          </a:p>
        </p:txBody>
      </p:sp>
      <p:sp>
        <p:nvSpPr>
          <p:cNvPr id="7" name="Slide Number Placeholder 5">
            <a:extLst>
              <a:ext uri="{FF2B5EF4-FFF2-40B4-BE49-F238E27FC236}">
                <a16:creationId xmlns:a16="http://schemas.microsoft.com/office/drawing/2014/main" id="{AED7060D-2FD0-A14F-9290-2915E2086088}"/>
              </a:ext>
            </a:extLst>
          </p:cNvPr>
          <p:cNvSpPr>
            <a:spLocks noGrp="1"/>
          </p:cNvSpPr>
          <p:nvPr>
            <p:ph type="sldNum" sz="quarter" idx="4"/>
          </p:nvPr>
        </p:nvSpPr>
        <p:spPr>
          <a:xfrm>
            <a:off x="436565" y="6605360"/>
            <a:ext cx="811051" cy="123111"/>
          </a:xfrm>
          <a:prstGeom prst="rect">
            <a:avLst/>
          </a:prstGeom>
        </p:spPr>
        <p:txBody>
          <a:bodyPr vert="horz" lIns="0" tIns="0" rIns="0" bIns="0" rtlCol="0" anchor="b"/>
          <a:lstStyle>
            <a:lvl1pPr algn="l">
              <a:defRPr sz="800" b="0" i="0">
                <a:solidFill>
                  <a:schemeClr val="tx1">
                    <a:tint val="75000"/>
                  </a:schemeClr>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6" y="1184053"/>
            <a:ext cx="5326225" cy="891399"/>
          </a:xfrm>
        </p:spPr>
        <p:txBody>
          <a:bodyPr/>
          <a:lstStyle>
            <a:lvl1pPr>
              <a:defRPr>
                <a:solidFill>
                  <a:schemeClr val="tx2"/>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516A3457-AF9C-6C4A-B2B7-B298C08A7D33}"/>
              </a:ext>
            </a:extLst>
          </p:cNvPr>
          <p:cNvCxnSpPr/>
          <p:nvPr userDrawn="1"/>
        </p:nvCxnSpPr>
        <p:spPr>
          <a:xfrm>
            <a:off x="6096001" y="1003300"/>
            <a:ext cx="0" cy="5257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671068C-EE7C-B24D-895E-FBA6DD1BB567}"/>
              </a:ext>
            </a:extLst>
          </p:cNvPr>
          <p:cNvSpPr>
            <a:spLocks noGrp="1"/>
          </p:cNvSpPr>
          <p:nvPr>
            <p:ph type="body" sz="quarter" idx="11"/>
          </p:nvPr>
        </p:nvSpPr>
        <p:spPr>
          <a:xfrm>
            <a:off x="6433176" y="1184052"/>
            <a:ext cx="5330952" cy="896112"/>
          </a:xfrm>
        </p:spPr>
        <p:txBody>
          <a:bodyPr>
            <a:noAutofit/>
          </a:bodyPr>
          <a:lstStyle>
            <a:lvl1pPr marL="0" indent="0">
              <a:buNone/>
              <a:defRPr sz="2799" b="1" i="0">
                <a:solidFill>
                  <a:schemeClr val="tx2"/>
                </a:solidFill>
                <a:latin typeface="Segoe UI Semibold" panose="020B0502040204020203" pitchFamily="34" charset="0"/>
                <a:cs typeface="Segoe UI Semibold" panose="020B0502040204020203" pitchFamily="34" charset="0"/>
              </a:defRPr>
            </a:lvl1pPr>
            <a:lvl2pPr marL="118813" indent="0">
              <a:buNone/>
              <a:defRPr sz="2799" b="1" i="0">
                <a:solidFill>
                  <a:schemeClr val="accent5"/>
                </a:solidFill>
                <a:latin typeface="Segoe UI Semibold" panose="020B0502040204020203" pitchFamily="34" charset="0"/>
                <a:cs typeface="Segoe UI Semibold" panose="020B0502040204020203" pitchFamily="34" charset="0"/>
              </a:defRPr>
            </a:lvl2pPr>
            <a:lvl3pPr marL="237628" indent="0">
              <a:buNone/>
              <a:defRPr sz="2799" b="1" i="0">
                <a:solidFill>
                  <a:schemeClr val="accent5"/>
                </a:solidFill>
                <a:latin typeface="Segoe UI Semibold" panose="020B0502040204020203" pitchFamily="34" charset="0"/>
                <a:cs typeface="Segoe UI Semibold" panose="020B0502040204020203" pitchFamily="34" charset="0"/>
              </a:defRPr>
            </a:lvl3pPr>
            <a:lvl4pPr marL="356441" indent="0">
              <a:buNone/>
              <a:defRPr sz="2799" b="1" i="0">
                <a:solidFill>
                  <a:schemeClr val="accent5"/>
                </a:solidFill>
                <a:latin typeface="Segoe UI Semibold" panose="020B0502040204020203" pitchFamily="34" charset="0"/>
                <a:cs typeface="Segoe UI Semibold" panose="020B0502040204020203" pitchFamily="34" charset="0"/>
              </a:defRPr>
            </a:lvl4pPr>
            <a:lvl5pPr marL="475253" indent="0">
              <a:buNone/>
              <a:defRPr sz="2799" b="1" i="0">
                <a:solidFill>
                  <a:schemeClr val="accent5"/>
                </a:solidFill>
                <a:latin typeface="Segoe UI Semibold" panose="020B0502040204020203" pitchFamily="34" charset="0"/>
                <a:cs typeface="Segoe UI Semibold"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9919530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 1_Option 1 - Preferred">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a:p>
            <a:pPr lvl="0"/>
            <a:r>
              <a:rPr lang="en-US"/>
              <a:t>Customer Service and Support</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8212" y="6122871"/>
            <a:ext cx="1231945" cy="264744"/>
          </a:xfrm>
          <a:prstGeom prst="rect">
            <a:avLst/>
          </a:prstGeom>
        </p:spPr>
      </p:pic>
    </p:spTree>
    <p:extLst>
      <p:ext uri="{BB962C8B-B14F-4D97-AF65-F5344CB8AC3E}">
        <p14:creationId xmlns:p14="http://schemas.microsoft.com/office/powerpoint/2010/main" val="2306689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69240" y="1189178"/>
            <a:ext cx="11653523" cy="1802631"/>
          </a:xfrm>
        </p:spPr>
        <p:txBody>
          <a:bodyPr/>
          <a:lstStyle>
            <a:lvl1pPr marL="0" indent="0">
              <a:buNone/>
              <a:defRPr sz="3200">
                <a:solidFill>
                  <a:srgbClr val="00188F"/>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a:xfrm>
            <a:off x="7807924" y="6511054"/>
            <a:ext cx="4114839" cy="364224"/>
          </a:xfrm>
        </p:spPr>
        <p:txBody>
          <a:bodyPr/>
          <a:lstStyle>
            <a:lvl1pPr algn="r">
              <a:defRPr/>
            </a:lvl1pPr>
          </a:lstStyle>
          <a:p>
            <a:pPr defTabSz="914192"/>
            <a:endParaRPr lang="en-US">
              <a:gradFill>
                <a:gsLst>
                  <a:gs pos="15854">
                    <a:srgbClr val="505050"/>
                  </a:gs>
                  <a:gs pos="46000">
                    <a:srgbClr val="505050"/>
                  </a:gs>
                </a:gsLst>
                <a:lin ang="5400000" scaled="0"/>
              </a:gradFill>
            </a:endParaRPr>
          </a:p>
        </p:txBody>
      </p:sp>
      <p:sp>
        <p:nvSpPr>
          <p:cNvPr id="9" name="Slide Number Placeholder 2"/>
          <p:cNvSpPr>
            <a:spLocks noGrp="1"/>
          </p:cNvSpPr>
          <p:nvPr>
            <p:ph type="sldNum" sz="quarter" idx="4"/>
          </p:nvPr>
        </p:nvSpPr>
        <p:spPr>
          <a:xfrm>
            <a:off x="4724907" y="6511054"/>
            <a:ext cx="2742188" cy="364224"/>
          </a:xfrm>
          <a:prstGeom prst="rect">
            <a:avLst/>
          </a:prstGeom>
        </p:spPr>
        <p:txBody>
          <a:bodyPr vert="horz" lIns="91440" tIns="45720" rIns="91440" bIns="45720" rtlCol="0" anchor="ctr"/>
          <a:lstStyle>
            <a:lvl1pPr algn="ctr">
              <a:defRPr sz="980">
                <a:solidFill>
                  <a:schemeClr val="tx1">
                    <a:tint val="75000"/>
                  </a:schemeClr>
                </a:solidFill>
              </a:defRPr>
            </a:lvl1pPr>
          </a:lstStyle>
          <a:p>
            <a:pPr defTabSz="914192"/>
            <a:fld id="{9402D7EA-69DA-47DE-913D-65F90494ACE6}" type="slidenum">
              <a:rPr lang="en-US" smtClean="0">
                <a:solidFill>
                  <a:srgbClr val="505050">
                    <a:tint val="75000"/>
                  </a:srgbClr>
                </a:solidFill>
              </a:rPr>
              <a:pPr defTabSz="914192"/>
              <a:t>‹#›</a:t>
            </a:fld>
            <a:endParaRPr lang="en-US">
              <a:solidFill>
                <a:srgbClr val="505050">
                  <a:tint val="75000"/>
                </a:srgbClr>
              </a:solidFill>
            </a:endParaRPr>
          </a:p>
        </p:txBody>
      </p:sp>
      <p:sp>
        <p:nvSpPr>
          <p:cNvPr id="11" name="Rectangle 10"/>
          <p:cNvSpPr/>
          <p:nvPr userDrawn="1"/>
        </p:nvSpPr>
        <p:spPr>
          <a:xfrm>
            <a:off x="0" y="42"/>
            <a:ext cx="12192000" cy="68964"/>
          </a:xfrm>
          <a:prstGeom prst="rect">
            <a:avLst/>
          </a:prstGeom>
          <a:solidFill>
            <a:srgbClr val="002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151" tIns="33610" rIns="67151" bIns="33610" rtlCol="0" anchor="ctr"/>
          <a:lstStyle/>
          <a:p>
            <a:pPr marL="0" marR="0" lvl="0" indent="0" algn="ctr" defTabSz="671344"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5648297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FB2676-0BBD-42A1-A642-08DEF8B4FBC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E1C508FE-7AE2-497D-B2EE-62E6C290FAA0}"/>
              </a:ext>
            </a:extLst>
          </p:cNvPr>
          <p:cNvSpPr/>
          <p:nvPr userDrawn="1"/>
        </p:nvSpPr>
        <p:spPr bwMode="ltGray">
          <a:xfrm>
            <a:off x="0" y="-1"/>
            <a:ext cx="10913806" cy="6858001"/>
          </a:xfrm>
          <a:prstGeom prst="rect">
            <a:avLst/>
          </a:prstGeom>
          <a:gradFill flip="none" rotWithShape="1">
            <a:gsLst>
              <a:gs pos="29000">
                <a:srgbClr val="000000">
                  <a:alpha val="65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68397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33" name="Group 32">
            <a:extLst>
              <a:ext uri="{FF2B5EF4-FFF2-40B4-BE49-F238E27FC236}">
                <a16:creationId xmlns:a16="http://schemas.microsoft.com/office/drawing/2014/main" id="{81CBB2E3-59B9-4AF4-9190-CA0A04C542C0}"/>
              </a:ext>
            </a:extLst>
          </p:cNvPr>
          <p:cNvGrpSpPr/>
          <p:nvPr userDrawn="1"/>
        </p:nvGrpSpPr>
        <p:grpSpPr>
          <a:xfrm>
            <a:off x="11226173" y="0"/>
            <a:ext cx="965827" cy="6858000"/>
            <a:chOff x="11226173" y="0"/>
            <a:chExt cx="965827" cy="6858000"/>
          </a:xfrm>
        </p:grpSpPr>
        <p:sp>
          <p:nvSpPr>
            <p:cNvPr id="34" name="Rectangle 33">
              <a:extLst>
                <a:ext uri="{FF2B5EF4-FFF2-40B4-BE49-F238E27FC236}">
                  <a16:creationId xmlns:a16="http://schemas.microsoft.com/office/drawing/2014/main" id="{857D6768-D1D9-4003-84BC-EB0111C59607}"/>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412193AD-77F1-44DB-A3DE-32665A8CB815}"/>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962CBE9D-D4E9-429E-B4B4-D4059ACF78F8}"/>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0CDCBA9A-FA6D-4286-A7C6-B954AC39192D}"/>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DC26B62-7ED8-4F61-A2B8-517EEB6FB83F}"/>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33CA1B43-5C7D-4A1C-9143-2249765C4D93}"/>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DBD1FF67-1001-4138-92E9-93068404E8AC}"/>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48E10C8C-E80A-4AE4-A8AB-986DE371A1AE}"/>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1AA83E44-9754-4390-A1C0-23E681C656A2}"/>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B3C82CFD-0C44-4682-B80F-FE47CF35CE3C}"/>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8AE930A-A4B6-41C5-AD7D-4145BC5095F8}"/>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BCD6CDAF-5D96-41AE-BE97-B5F7106509ED}"/>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C37F53D0-B6CD-4215-96CB-5F45F2841043}"/>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EE5FBA56-40A4-4D05-BC0A-CCDC09497491}"/>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9D553A0C-7A33-48C0-BFE0-8C5B7DC10715}"/>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CA862013-BAA1-44D6-8042-8FAAB8FC6970}"/>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2EE49A69-D055-4602-A96E-DA978946AD71}"/>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87445BF8-CD78-4C9C-8D82-C1A4F349B21F}"/>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F71EB5B5-F424-42B0-ACAC-7A1C4FC505E3}"/>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04CA3094-8AD4-4921-8011-ADC1398F2C63}"/>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F50289F-55A4-4334-887E-3C13B92857F3}"/>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2E60E1F8-F9EA-473F-89D0-14418B4A08AE}"/>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BB48D5D-3E20-4474-8ACD-932ED746190E}"/>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D0EE7366-B4AF-4B59-826C-D84C21DEDDF9}"/>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6C10C69F-5BB9-473A-9D74-960F06279C24}"/>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D163AD2C-6E1A-43F7-B8F6-0F171C07D26B}"/>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D0D0D"/>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11D6C1-1CAD-492E-9DAB-16C47FDB60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E1C508FE-7AE2-497D-B2EE-62E6C290FAA0}"/>
              </a:ext>
            </a:extLst>
          </p:cNvPr>
          <p:cNvSpPr/>
          <p:nvPr userDrawn="1"/>
        </p:nvSpPr>
        <p:spPr bwMode="ltGray">
          <a:xfrm>
            <a:off x="0" y="-1"/>
            <a:ext cx="10913806" cy="6858001"/>
          </a:xfrm>
          <a:prstGeom prst="rect">
            <a:avLst/>
          </a:prstGeom>
          <a:gradFill flip="none" rotWithShape="1">
            <a:gsLst>
              <a:gs pos="29000">
                <a:srgbClr val="000000">
                  <a:alpha val="65000"/>
                </a:srgbClr>
              </a:gs>
              <a:gs pos="9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55237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8792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255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55959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246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698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278262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14756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73587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64612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defRPr sz="2800">
                <a:solidFill>
                  <a:schemeClr val="accent1"/>
                </a:solidFill>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33" name="Group 32">
            <a:extLst>
              <a:ext uri="{FF2B5EF4-FFF2-40B4-BE49-F238E27FC236}">
                <a16:creationId xmlns:a16="http://schemas.microsoft.com/office/drawing/2014/main" id="{585F14EE-FCA2-4620-96FF-1B87B18ACFE0}"/>
              </a:ext>
            </a:extLst>
          </p:cNvPr>
          <p:cNvGrpSpPr/>
          <p:nvPr userDrawn="1"/>
        </p:nvGrpSpPr>
        <p:grpSpPr>
          <a:xfrm>
            <a:off x="11226173" y="0"/>
            <a:ext cx="965827" cy="6858000"/>
            <a:chOff x="11226173" y="0"/>
            <a:chExt cx="965827" cy="6858000"/>
          </a:xfrm>
        </p:grpSpPr>
        <p:sp>
          <p:nvSpPr>
            <p:cNvPr id="34" name="Rectangle 33">
              <a:extLst>
                <a:ext uri="{FF2B5EF4-FFF2-40B4-BE49-F238E27FC236}">
                  <a16:creationId xmlns:a16="http://schemas.microsoft.com/office/drawing/2014/main" id="{067C581F-83E1-45A3-BE20-7E469121B315}"/>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F640A781-B3D2-401D-B695-7AAD79E1657A}"/>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D7EF3946-697C-4251-B736-148B5DF27370}"/>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B0A4ADBD-34DA-45C3-9655-04758E283A34}"/>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7655534-B667-4B49-ADF9-0C7F99D096F1}"/>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144428E7-9068-4A06-B812-77CCC1DDA18B}"/>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96108337-FED7-4AE6-87D2-0A91A659E5C6}"/>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6EF27E7F-A64F-4094-9EF9-1A1498395757}"/>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955A7426-98A1-46E7-86EB-C55432DE9B3E}"/>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F0419D56-6B12-4FD0-B834-B7092D5DFAD9}"/>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25D760E1-BD9C-48EF-8E7D-0388372D4512}"/>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C286BBA6-0EA9-40E6-BDD3-5116CDA8A5CA}"/>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8315BDF2-D504-41EC-BF3F-391858209EF2}"/>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83BC7914-536B-408D-AF3E-C5FD5CA4ADC3}"/>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6FA27A5F-4F9A-4DF7-8A4C-A417EF42E3DE}"/>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14851A0-8159-46AD-91E1-1B577F18554E}"/>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0A9BC5E-5696-4E4B-937C-08751C9C19B1}"/>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E4CCF170-B4FB-41D9-8B74-19C66FA36D5B}"/>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6E1ED61E-1189-4896-8426-12671897358C}"/>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B91D9F0-1FE9-41E0-951A-C6C377338986}"/>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8A1BF2A-164C-49B3-B336-92AF3C11573E}"/>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57C7403D-6665-4023-901F-43C616A93844}"/>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98C2CD57-1030-4382-AB58-8AEDAD6636A3}"/>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64FC6CC-7D3F-435A-8AFC-025A3AACA4C2}"/>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7F3A702B-6CDC-4C3F-8211-8DBBB42E0FB6}"/>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2E39F26D-16A8-4E7B-BAD3-D8768AAC2628}"/>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9072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45278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7442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0776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52343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44120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7934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655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5652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75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7352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78477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35449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783F44-8E7F-4148-916C-F2AB8B2FC20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0F799A23-9991-4B52-A8BA-095533DD700A}"/>
              </a:ext>
            </a:extLst>
          </p:cNvPr>
          <p:cNvSpPr txBox="1">
            <a:spLocks/>
          </p:cNvSpPr>
          <p:nvPr userDrawn="1"/>
        </p:nvSpPr>
        <p:spPr bwMode="white">
          <a:xfrm>
            <a:off x="584200" y="2425780"/>
            <a:ext cx="5083629"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53365">
                      <a:srgbClr val="FFFFFF"/>
                    </a:gs>
                    <a:gs pos="21764">
                      <a:srgbClr val="FFFFFF"/>
                    </a:gs>
                  </a:gsLst>
                  <a:lin ang="5400000" scaled="0"/>
                </a:gradFill>
                <a:effectLst/>
                <a:latin typeface="+mj-lt"/>
                <a:ea typeface="+mn-ea"/>
                <a:cs typeface="Segoe UI" panose="020B0502040204020203" pitchFamily="34" charset="0"/>
              </a:defRPr>
            </a:lvl1pPr>
          </a:lstStyle>
          <a:p>
            <a:r>
              <a:rPr lang="en-US"/>
              <a:t>Government Leaders Summit</a:t>
            </a:r>
          </a:p>
        </p:txBody>
      </p:sp>
    </p:spTree>
    <p:extLst>
      <p:ext uri="{BB962C8B-B14F-4D97-AF65-F5344CB8AC3E}">
        <p14:creationId xmlns:p14="http://schemas.microsoft.com/office/powerpoint/2010/main" val="4095493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602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2028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0471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7929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5514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41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9447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544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2525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11464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6074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79851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9315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68581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61045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23025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DA120DB-A1B7-41DF-839E-2EE7DF10851E}"/>
              </a:ext>
            </a:extLst>
          </p:cNvPr>
          <p:cNvPicPr>
            <a:picLocks noChangeAspect="1"/>
          </p:cNvPicPr>
          <p:nvPr userDrawn="1"/>
        </p:nvPicPr>
        <p:blipFill rotWithShape="1">
          <a:blip r:embed="rId3"/>
          <a:srcRect l="14328" t="2569" r="29251" b="3921"/>
          <a:stretch/>
        </p:blipFill>
        <p:spPr>
          <a:xfrm>
            <a:off x="5977288" y="-1"/>
            <a:ext cx="6214712" cy="6858001"/>
          </a:xfrm>
          <a:prstGeom prst="rect">
            <a:avLst/>
          </a:prstGeom>
        </p:spPr>
      </p:pic>
      <p:grpSp>
        <p:nvGrpSpPr>
          <p:cNvPr id="81" name="Group 80">
            <a:extLst>
              <a:ext uri="{FF2B5EF4-FFF2-40B4-BE49-F238E27FC236}">
                <a16:creationId xmlns:a16="http://schemas.microsoft.com/office/drawing/2014/main" id="{91E3B955-9351-4F4D-B13C-D0F400FBEBCC}"/>
              </a:ext>
            </a:extLst>
          </p:cNvPr>
          <p:cNvGrpSpPr/>
          <p:nvPr userDrawn="1"/>
        </p:nvGrpSpPr>
        <p:grpSpPr>
          <a:xfrm>
            <a:off x="10603315" y="0"/>
            <a:ext cx="1588685" cy="6858000"/>
            <a:chOff x="10603315" y="0"/>
            <a:chExt cx="1588685" cy="6838950"/>
          </a:xfrm>
        </p:grpSpPr>
        <p:sp>
          <p:nvSpPr>
            <p:cNvPr id="82" name="Rectangle 81">
              <a:extLst>
                <a:ext uri="{FF2B5EF4-FFF2-40B4-BE49-F238E27FC236}">
                  <a16:creationId xmlns:a16="http://schemas.microsoft.com/office/drawing/2014/main" id="{D6AE9124-B436-4168-A0C7-0C4892E0847E}"/>
                </a:ext>
              </a:extLst>
            </p:cNvPr>
            <p:cNvSpPr/>
            <p:nvPr/>
          </p:nvSpPr>
          <p:spPr bwMode="auto">
            <a:xfrm>
              <a:off x="11874321" y="0"/>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2BD237D7-C20D-4C0D-8A26-1B1BB3948517}"/>
                </a:ext>
              </a:extLst>
            </p:cNvPr>
            <p:cNvSpPr/>
            <p:nvPr/>
          </p:nvSpPr>
          <p:spPr bwMode="auto">
            <a:xfrm>
              <a:off x="11556642" y="0"/>
              <a:ext cx="317679" cy="137490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E7D02CA2-A28D-4CA6-B2F6-90C54F677296}"/>
                </a:ext>
              </a:extLst>
            </p:cNvPr>
            <p:cNvSpPr/>
            <p:nvPr/>
          </p:nvSpPr>
          <p:spPr bwMode="auto">
            <a:xfrm>
              <a:off x="11238963" y="0"/>
              <a:ext cx="317679" cy="137490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0C06E75A-3B0D-476C-B966-9BF517DFB577}"/>
                </a:ext>
              </a:extLst>
            </p:cNvPr>
            <p:cNvSpPr/>
            <p:nvPr/>
          </p:nvSpPr>
          <p:spPr bwMode="auto">
            <a:xfrm>
              <a:off x="10921284" y="0"/>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4247521-7F11-424B-803D-A8B11C57B95B}"/>
                </a:ext>
              </a:extLst>
            </p:cNvPr>
            <p:cNvSpPr/>
            <p:nvPr/>
          </p:nvSpPr>
          <p:spPr bwMode="auto">
            <a:xfrm>
              <a:off x="10603460" y="0"/>
              <a:ext cx="317679" cy="137490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AA9A80CE-F950-458C-980F-7776BF0EAEF0}"/>
                </a:ext>
              </a:extLst>
            </p:cNvPr>
            <p:cNvSpPr/>
            <p:nvPr/>
          </p:nvSpPr>
          <p:spPr bwMode="auto">
            <a:xfrm>
              <a:off x="11874321" y="1371135"/>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B5790507-F79B-445C-85C2-E9FD2341631D}"/>
                </a:ext>
              </a:extLst>
            </p:cNvPr>
            <p:cNvSpPr/>
            <p:nvPr/>
          </p:nvSpPr>
          <p:spPr bwMode="auto">
            <a:xfrm>
              <a:off x="11556641" y="1371734"/>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093621ED-8440-48FF-AE5C-3BA547C0CE12}"/>
                </a:ext>
              </a:extLst>
            </p:cNvPr>
            <p:cNvSpPr/>
            <p:nvPr/>
          </p:nvSpPr>
          <p:spPr bwMode="auto">
            <a:xfrm>
              <a:off x="11238961" y="1371733"/>
              <a:ext cx="317679" cy="137490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0FCD9ADB-976F-4A58-99E3-757681501922}"/>
                </a:ext>
              </a:extLst>
            </p:cNvPr>
            <p:cNvSpPr/>
            <p:nvPr/>
          </p:nvSpPr>
          <p:spPr bwMode="auto">
            <a:xfrm>
              <a:off x="10921139" y="1371733"/>
              <a:ext cx="317679" cy="137490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4B3A81B5-B4E5-462B-80CE-BF5BC3F6B6EB}"/>
                </a:ext>
              </a:extLst>
            </p:cNvPr>
            <p:cNvSpPr/>
            <p:nvPr/>
          </p:nvSpPr>
          <p:spPr bwMode="auto">
            <a:xfrm>
              <a:off x="10603315" y="1371733"/>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93CABBE9-F952-41E3-9B0A-1CBF4BFCE902}"/>
                </a:ext>
              </a:extLst>
            </p:cNvPr>
            <p:cNvSpPr/>
            <p:nvPr/>
          </p:nvSpPr>
          <p:spPr bwMode="auto">
            <a:xfrm>
              <a:off x="11874321" y="2745445"/>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CFE5313C-CB31-4FCE-91C3-9E35C1262F0A}"/>
                </a:ext>
              </a:extLst>
            </p:cNvPr>
            <p:cNvSpPr/>
            <p:nvPr/>
          </p:nvSpPr>
          <p:spPr bwMode="auto">
            <a:xfrm>
              <a:off x="11556641" y="2746642"/>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C959223F-E41C-4D15-9FBF-EE0AEA8BB393}"/>
                </a:ext>
              </a:extLst>
            </p:cNvPr>
            <p:cNvSpPr/>
            <p:nvPr/>
          </p:nvSpPr>
          <p:spPr bwMode="auto">
            <a:xfrm>
              <a:off x="11238961" y="2746641"/>
              <a:ext cx="317679" cy="137490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2CA6F9AC-82C8-4D3C-AF5E-17BFAAED85AB}"/>
                </a:ext>
              </a:extLst>
            </p:cNvPr>
            <p:cNvSpPr/>
            <p:nvPr/>
          </p:nvSpPr>
          <p:spPr bwMode="auto">
            <a:xfrm>
              <a:off x="10921139" y="2746641"/>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B4AFE7B3-8627-4194-8028-EE0AECDBBE17}"/>
                </a:ext>
              </a:extLst>
            </p:cNvPr>
            <p:cNvSpPr/>
            <p:nvPr/>
          </p:nvSpPr>
          <p:spPr bwMode="auto">
            <a:xfrm>
              <a:off x="11874321" y="4101160"/>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2E033D09-F801-4353-B03F-FDC72057CD60}"/>
                </a:ext>
              </a:extLst>
            </p:cNvPr>
            <p:cNvSpPr/>
            <p:nvPr/>
          </p:nvSpPr>
          <p:spPr bwMode="auto">
            <a:xfrm>
              <a:off x="11556641" y="4101160"/>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E8861125-A42F-49CE-9AA7-04F35B384873}"/>
                </a:ext>
              </a:extLst>
            </p:cNvPr>
            <p:cNvSpPr/>
            <p:nvPr/>
          </p:nvSpPr>
          <p:spPr bwMode="auto">
            <a:xfrm>
              <a:off x="11238961" y="4101160"/>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71983DD3-957B-4FFB-A945-EFAF92801DC3}"/>
                </a:ext>
              </a:extLst>
            </p:cNvPr>
            <p:cNvSpPr/>
            <p:nvPr/>
          </p:nvSpPr>
          <p:spPr bwMode="auto">
            <a:xfrm>
              <a:off x="10921139" y="4101160"/>
              <a:ext cx="317679" cy="137490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982BEF25-E828-4334-BF22-9708BA34B426}"/>
                </a:ext>
              </a:extLst>
            </p:cNvPr>
            <p:cNvSpPr/>
            <p:nvPr/>
          </p:nvSpPr>
          <p:spPr bwMode="auto">
            <a:xfrm>
              <a:off x="10603315" y="4101160"/>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CCDF606C-3CD0-481E-B509-9C39037040F5}"/>
                </a:ext>
              </a:extLst>
            </p:cNvPr>
            <p:cNvSpPr/>
            <p:nvPr/>
          </p:nvSpPr>
          <p:spPr bwMode="auto">
            <a:xfrm>
              <a:off x="11874321" y="5464041"/>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E902CE48-2470-4C0F-B64F-10579CD1E715}"/>
                </a:ext>
              </a:extLst>
            </p:cNvPr>
            <p:cNvSpPr/>
            <p:nvPr/>
          </p:nvSpPr>
          <p:spPr bwMode="auto">
            <a:xfrm>
              <a:off x="11556641" y="5464041"/>
              <a:ext cx="317679" cy="1374909"/>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5AAFCC8-D907-41F9-AC4F-AA08985E623F}"/>
                </a:ext>
              </a:extLst>
            </p:cNvPr>
            <p:cNvSpPr/>
            <p:nvPr/>
          </p:nvSpPr>
          <p:spPr bwMode="auto">
            <a:xfrm>
              <a:off x="11238961" y="5464041"/>
              <a:ext cx="317679" cy="137490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D18F47B1-1023-4235-852B-B037A86D2C31}"/>
                </a:ext>
              </a:extLst>
            </p:cNvPr>
            <p:cNvSpPr/>
            <p:nvPr/>
          </p:nvSpPr>
          <p:spPr bwMode="auto">
            <a:xfrm>
              <a:off x="10921139" y="5464041"/>
              <a:ext cx="317679" cy="137490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6938A0EB-D447-40DE-B85D-728A1A932F1C}"/>
                </a:ext>
              </a:extLst>
            </p:cNvPr>
            <p:cNvSpPr/>
            <p:nvPr/>
          </p:nvSpPr>
          <p:spPr bwMode="auto">
            <a:xfrm>
              <a:off x="10603315" y="5464041"/>
              <a:ext cx="317679" cy="1374909"/>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76106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2975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0291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44058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10273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9616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69196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486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93876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3435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4568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259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251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6731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3257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746343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userDrawn="1">
  <p:cSld name="true 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77A918-3EA3-4FAF-8AEC-C5E3ED525C3B}"/>
              </a:ext>
            </a:extLst>
          </p:cNvPr>
          <p:cNvGrpSpPr/>
          <p:nvPr userDrawn="1"/>
        </p:nvGrpSpPr>
        <p:grpSpPr>
          <a:xfrm>
            <a:off x="269306" y="6483863"/>
            <a:ext cx="768096" cy="192024"/>
            <a:chOff x="-11172670" y="-4724251"/>
            <a:chExt cx="12195175" cy="2989262"/>
          </a:xfrm>
          <a:solidFill>
            <a:srgbClr val="00433D"/>
          </a:solidFill>
        </p:grpSpPr>
        <p:sp>
          <p:nvSpPr>
            <p:cNvPr id="6" name="Freeform 5">
              <a:extLst>
                <a:ext uri="{FF2B5EF4-FFF2-40B4-BE49-F238E27FC236}">
                  <a16:creationId xmlns:a16="http://schemas.microsoft.com/office/drawing/2014/main" id="{E454AD67-60E6-43B2-910A-523C314AABB2}"/>
                </a:ext>
              </a:extLst>
            </p:cNvPr>
            <p:cNvSpPr>
              <a:spLocks noEditPoints="1"/>
            </p:cNvSpPr>
            <p:nvPr userDrawn="1"/>
          </p:nvSpPr>
          <p:spPr bwMode="auto">
            <a:xfrm>
              <a:off x="-4544858" y="-3951139"/>
              <a:ext cx="2076450" cy="2214563"/>
            </a:xfrm>
            <a:custGeom>
              <a:avLst/>
              <a:gdLst>
                <a:gd name="T0" fmla="*/ 836 w 841"/>
                <a:gd name="T1" fmla="*/ 377 h 897"/>
                <a:gd name="T2" fmla="*/ 802 w 841"/>
                <a:gd name="T3" fmla="*/ 232 h 897"/>
                <a:gd name="T4" fmla="*/ 562 w 841"/>
                <a:gd name="T5" fmla="*/ 21 h 897"/>
                <a:gd name="T6" fmla="*/ 314 w 841"/>
                <a:gd name="T7" fmla="*/ 19 h 897"/>
                <a:gd name="T8" fmla="*/ 34 w 841"/>
                <a:gd name="T9" fmla="*/ 265 h 897"/>
                <a:gd name="T10" fmla="*/ 5 w 841"/>
                <a:gd name="T11" fmla="*/ 401 h 897"/>
                <a:gd name="T12" fmla="*/ 20 w 841"/>
                <a:gd name="T13" fmla="*/ 601 h 897"/>
                <a:gd name="T14" fmla="*/ 358 w 841"/>
                <a:gd name="T15" fmla="*/ 891 h 897"/>
                <a:gd name="T16" fmla="*/ 361 w 841"/>
                <a:gd name="T17" fmla="*/ 892 h 897"/>
                <a:gd name="T18" fmla="*/ 361 w 841"/>
                <a:gd name="T19" fmla="*/ 892 h 897"/>
                <a:gd name="T20" fmla="*/ 362 w 841"/>
                <a:gd name="T21" fmla="*/ 892 h 897"/>
                <a:gd name="T22" fmla="*/ 370 w 841"/>
                <a:gd name="T23" fmla="*/ 893 h 897"/>
                <a:gd name="T24" fmla="*/ 455 w 841"/>
                <a:gd name="T25" fmla="*/ 894 h 897"/>
                <a:gd name="T26" fmla="*/ 547 w 841"/>
                <a:gd name="T27" fmla="*/ 878 h 897"/>
                <a:gd name="T28" fmla="*/ 757 w 841"/>
                <a:gd name="T29" fmla="*/ 733 h 897"/>
                <a:gd name="T30" fmla="*/ 838 w 841"/>
                <a:gd name="T31" fmla="*/ 493 h 897"/>
                <a:gd name="T32" fmla="*/ 836 w 841"/>
                <a:gd name="T33" fmla="*/ 377 h 897"/>
                <a:gd name="T34" fmla="*/ 676 w 841"/>
                <a:gd name="T35" fmla="*/ 611 h 897"/>
                <a:gd name="T36" fmla="*/ 604 w 841"/>
                <a:gd name="T37" fmla="*/ 721 h 897"/>
                <a:gd name="T38" fmla="*/ 486 w 841"/>
                <a:gd name="T39" fmla="*/ 775 h 897"/>
                <a:gd name="T40" fmla="*/ 340 w 841"/>
                <a:gd name="T41" fmla="*/ 769 h 897"/>
                <a:gd name="T42" fmla="*/ 177 w 841"/>
                <a:gd name="T43" fmla="*/ 630 h 897"/>
                <a:gd name="T44" fmla="*/ 145 w 841"/>
                <a:gd name="T45" fmla="*/ 513 h 897"/>
                <a:gd name="T46" fmla="*/ 146 w 841"/>
                <a:gd name="T47" fmla="*/ 391 h 897"/>
                <a:gd name="T48" fmla="*/ 205 w 841"/>
                <a:gd name="T49" fmla="*/ 227 h 897"/>
                <a:gd name="T50" fmla="*/ 378 w 841"/>
                <a:gd name="T51" fmla="*/ 124 h 897"/>
                <a:gd name="T52" fmla="*/ 537 w 841"/>
                <a:gd name="T53" fmla="*/ 139 h 897"/>
                <a:gd name="T54" fmla="*/ 636 w 841"/>
                <a:gd name="T55" fmla="*/ 215 h 897"/>
                <a:gd name="T56" fmla="*/ 690 w 841"/>
                <a:gd name="T57" fmla="*/ 340 h 897"/>
                <a:gd name="T58" fmla="*/ 701 w 841"/>
                <a:gd name="T59" fmla="*/ 450 h 897"/>
                <a:gd name="T60" fmla="*/ 676 w 841"/>
                <a:gd name="T61" fmla="*/ 611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41" h="897">
                  <a:moveTo>
                    <a:pt x="836" y="377"/>
                  </a:moveTo>
                  <a:cubicBezTo>
                    <a:pt x="832" y="327"/>
                    <a:pt x="821" y="278"/>
                    <a:pt x="802" y="232"/>
                  </a:cubicBezTo>
                  <a:cubicBezTo>
                    <a:pt x="756" y="123"/>
                    <a:pt x="677" y="51"/>
                    <a:pt x="562" y="21"/>
                  </a:cubicBezTo>
                  <a:cubicBezTo>
                    <a:pt x="480" y="0"/>
                    <a:pt x="397" y="0"/>
                    <a:pt x="314" y="19"/>
                  </a:cubicBezTo>
                  <a:cubicBezTo>
                    <a:pt x="178" y="51"/>
                    <a:pt x="83" y="133"/>
                    <a:pt x="34" y="265"/>
                  </a:cubicBezTo>
                  <a:cubicBezTo>
                    <a:pt x="17" y="309"/>
                    <a:pt x="9" y="355"/>
                    <a:pt x="5" y="401"/>
                  </a:cubicBezTo>
                  <a:cubicBezTo>
                    <a:pt x="0" y="468"/>
                    <a:pt x="3" y="535"/>
                    <a:pt x="20" y="601"/>
                  </a:cubicBezTo>
                  <a:cubicBezTo>
                    <a:pt x="61" y="763"/>
                    <a:pt x="193" y="876"/>
                    <a:pt x="358" y="891"/>
                  </a:cubicBezTo>
                  <a:cubicBezTo>
                    <a:pt x="359" y="891"/>
                    <a:pt x="360" y="892"/>
                    <a:pt x="361" y="892"/>
                  </a:cubicBezTo>
                  <a:cubicBezTo>
                    <a:pt x="361" y="892"/>
                    <a:pt x="361" y="892"/>
                    <a:pt x="361" y="892"/>
                  </a:cubicBezTo>
                  <a:cubicBezTo>
                    <a:pt x="361" y="892"/>
                    <a:pt x="362" y="892"/>
                    <a:pt x="362" y="892"/>
                  </a:cubicBezTo>
                  <a:cubicBezTo>
                    <a:pt x="365" y="892"/>
                    <a:pt x="367" y="892"/>
                    <a:pt x="370" y="893"/>
                  </a:cubicBezTo>
                  <a:cubicBezTo>
                    <a:pt x="410" y="897"/>
                    <a:pt x="455" y="894"/>
                    <a:pt x="455" y="894"/>
                  </a:cubicBezTo>
                  <a:cubicBezTo>
                    <a:pt x="486" y="891"/>
                    <a:pt x="516" y="886"/>
                    <a:pt x="547" y="878"/>
                  </a:cubicBezTo>
                  <a:cubicBezTo>
                    <a:pt x="634" y="855"/>
                    <a:pt x="704" y="806"/>
                    <a:pt x="757" y="733"/>
                  </a:cubicBezTo>
                  <a:cubicBezTo>
                    <a:pt x="809" y="661"/>
                    <a:pt x="832" y="580"/>
                    <a:pt x="838" y="493"/>
                  </a:cubicBezTo>
                  <a:cubicBezTo>
                    <a:pt x="841" y="455"/>
                    <a:pt x="840" y="416"/>
                    <a:pt x="836" y="377"/>
                  </a:cubicBezTo>
                  <a:close/>
                  <a:moveTo>
                    <a:pt x="676" y="611"/>
                  </a:moveTo>
                  <a:cubicBezTo>
                    <a:pt x="661" y="654"/>
                    <a:pt x="638" y="691"/>
                    <a:pt x="604" y="721"/>
                  </a:cubicBezTo>
                  <a:cubicBezTo>
                    <a:pt x="571" y="751"/>
                    <a:pt x="530" y="767"/>
                    <a:pt x="486" y="775"/>
                  </a:cubicBezTo>
                  <a:cubicBezTo>
                    <a:pt x="437" y="783"/>
                    <a:pt x="388" y="783"/>
                    <a:pt x="340" y="769"/>
                  </a:cubicBezTo>
                  <a:cubicBezTo>
                    <a:pt x="265" y="747"/>
                    <a:pt x="212" y="699"/>
                    <a:pt x="177" y="630"/>
                  </a:cubicBezTo>
                  <a:cubicBezTo>
                    <a:pt x="159" y="593"/>
                    <a:pt x="150" y="553"/>
                    <a:pt x="145" y="513"/>
                  </a:cubicBezTo>
                  <a:cubicBezTo>
                    <a:pt x="141" y="472"/>
                    <a:pt x="141" y="432"/>
                    <a:pt x="146" y="391"/>
                  </a:cubicBezTo>
                  <a:cubicBezTo>
                    <a:pt x="152" y="332"/>
                    <a:pt x="169" y="276"/>
                    <a:pt x="205" y="227"/>
                  </a:cubicBezTo>
                  <a:cubicBezTo>
                    <a:pt x="248" y="168"/>
                    <a:pt x="306" y="133"/>
                    <a:pt x="378" y="124"/>
                  </a:cubicBezTo>
                  <a:cubicBezTo>
                    <a:pt x="432" y="116"/>
                    <a:pt x="485" y="120"/>
                    <a:pt x="537" y="139"/>
                  </a:cubicBezTo>
                  <a:cubicBezTo>
                    <a:pt x="577" y="155"/>
                    <a:pt x="610" y="180"/>
                    <a:pt x="636" y="215"/>
                  </a:cubicBezTo>
                  <a:cubicBezTo>
                    <a:pt x="664" y="252"/>
                    <a:pt x="680" y="294"/>
                    <a:pt x="690" y="340"/>
                  </a:cubicBezTo>
                  <a:cubicBezTo>
                    <a:pt x="698" y="377"/>
                    <a:pt x="700" y="414"/>
                    <a:pt x="701" y="450"/>
                  </a:cubicBezTo>
                  <a:cubicBezTo>
                    <a:pt x="700" y="506"/>
                    <a:pt x="695" y="560"/>
                    <a:pt x="676" y="6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258D4E98-C191-4CFF-B0DE-9665652445F7}"/>
                </a:ext>
              </a:extLst>
            </p:cNvPr>
            <p:cNvSpPr>
              <a:spLocks noEditPoints="1"/>
            </p:cNvSpPr>
            <p:nvPr userDrawn="1"/>
          </p:nvSpPr>
          <p:spPr bwMode="auto">
            <a:xfrm>
              <a:off x="-11172670" y="-4724251"/>
              <a:ext cx="2608263" cy="2925763"/>
            </a:xfrm>
            <a:custGeom>
              <a:avLst/>
              <a:gdLst>
                <a:gd name="T0" fmla="*/ 601 w 1057"/>
                <a:gd name="T1" fmla="*/ 0 h 1185"/>
                <a:gd name="T2" fmla="*/ 456 w 1057"/>
                <a:gd name="T3" fmla="*/ 0 h 1185"/>
                <a:gd name="T4" fmla="*/ 0 w 1057"/>
                <a:gd name="T5" fmla="*/ 1185 h 1185"/>
                <a:gd name="T6" fmla="*/ 155 w 1057"/>
                <a:gd name="T7" fmla="*/ 1185 h 1185"/>
                <a:gd name="T8" fmla="*/ 273 w 1057"/>
                <a:gd name="T9" fmla="*/ 855 h 1185"/>
                <a:gd name="T10" fmla="*/ 778 w 1057"/>
                <a:gd name="T11" fmla="*/ 855 h 1185"/>
                <a:gd name="T12" fmla="*/ 903 w 1057"/>
                <a:gd name="T13" fmla="*/ 1185 h 1185"/>
                <a:gd name="T14" fmla="*/ 1057 w 1057"/>
                <a:gd name="T15" fmla="*/ 1185 h 1185"/>
                <a:gd name="T16" fmla="*/ 601 w 1057"/>
                <a:gd name="T17" fmla="*/ 0 h 1185"/>
                <a:gd name="T18" fmla="*/ 320 w 1057"/>
                <a:gd name="T19" fmla="*/ 728 h 1185"/>
                <a:gd name="T20" fmla="*/ 339 w 1057"/>
                <a:gd name="T21" fmla="*/ 675 h 1185"/>
                <a:gd name="T22" fmla="*/ 503 w 1057"/>
                <a:gd name="T23" fmla="*/ 228 h 1185"/>
                <a:gd name="T24" fmla="*/ 523 w 1057"/>
                <a:gd name="T25" fmla="*/ 151 h 1185"/>
                <a:gd name="T26" fmla="*/ 524 w 1057"/>
                <a:gd name="T27" fmla="*/ 146 h 1185"/>
                <a:gd name="T28" fmla="*/ 526 w 1057"/>
                <a:gd name="T29" fmla="*/ 144 h 1185"/>
                <a:gd name="T30" fmla="*/ 529 w 1057"/>
                <a:gd name="T31" fmla="*/ 151 h 1185"/>
                <a:gd name="T32" fmla="*/ 568 w 1057"/>
                <a:gd name="T33" fmla="*/ 282 h 1185"/>
                <a:gd name="T34" fmla="*/ 727 w 1057"/>
                <a:gd name="T35" fmla="*/ 716 h 1185"/>
                <a:gd name="T36" fmla="*/ 732 w 1057"/>
                <a:gd name="T37" fmla="*/ 728 h 1185"/>
                <a:gd name="T38" fmla="*/ 320 w 1057"/>
                <a:gd name="T39" fmla="*/ 728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57" h="1185">
                  <a:moveTo>
                    <a:pt x="601" y="0"/>
                  </a:moveTo>
                  <a:cubicBezTo>
                    <a:pt x="552" y="0"/>
                    <a:pt x="504" y="0"/>
                    <a:pt x="456" y="0"/>
                  </a:cubicBezTo>
                  <a:cubicBezTo>
                    <a:pt x="0" y="1185"/>
                    <a:pt x="0" y="1185"/>
                    <a:pt x="0" y="1185"/>
                  </a:cubicBezTo>
                  <a:cubicBezTo>
                    <a:pt x="155" y="1185"/>
                    <a:pt x="155" y="1185"/>
                    <a:pt x="155" y="1185"/>
                  </a:cubicBezTo>
                  <a:cubicBezTo>
                    <a:pt x="194" y="1074"/>
                    <a:pt x="234" y="965"/>
                    <a:pt x="273" y="855"/>
                  </a:cubicBezTo>
                  <a:cubicBezTo>
                    <a:pt x="442" y="855"/>
                    <a:pt x="610" y="855"/>
                    <a:pt x="778" y="855"/>
                  </a:cubicBezTo>
                  <a:cubicBezTo>
                    <a:pt x="820" y="965"/>
                    <a:pt x="862" y="1076"/>
                    <a:pt x="903" y="1185"/>
                  </a:cubicBezTo>
                  <a:cubicBezTo>
                    <a:pt x="1057" y="1185"/>
                    <a:pt x="1057" y="1185"/>
                    <a:pt x="1057" y="1185"/>
                  </a:cubicBezTo>
                  <a:cubicBezTo>
                    <a:pt x="905" y="790"/>
                    <a:pt x="753" y="395"/>
                    <a:pt x="601" y="0"/>
                  </a:cubicBezTo>
                  <a:close/>
                  <a:moveTo>
                    <a:pt x="320" y="728"/>
                  </a:moveTo>
                  <a:cubicBezTo>
                    <a:pt x="326" y="709"/>
                    <a:pt x="333" y="692"/>
                    <a:pt x="339" y="675"/>
                  </a:cubicBezTo>
                  <a:cubicBezTo>
                    <a:pt x="394" y="526"/>
                    <a:pt x="448" y="377"/>
                    <a:pt x="503" y="228"/>
                  </a:cubicBezTo>
                  <a:cubicBezTo>
                    <a:pt x="512" y="203"/>
                    <a:pt x="518" y="177"/>
                    <a:pt x="523" y="151"/>
                  </a:cubicBezTo>
                  <a:cubicBezTo>
                    <a:pt x="523" y="150"/>
                    <a:pt x="524" y="148"/>
                    <a:pt x="524" y="146"/>
                  </a:cubicBezTo>
                  <a:cubicBezTo>
                    <a:pt x="524" y="145"/>
                    <a:pt x="525" y="145"/>
                    <a:pt x="526" y="144"/>
                  </a:cubicBezTo>
                  <a:cubicBezTo>
                    <a:pt x="527" y="146"/>
                    <a:pt x="528" y="149"/>
                    <a:pt x="529" y="151"/>
                  </a:cubicBezTo>
                  <a:cubicBezTo>
                    <a:pt x="535" y="197"/>
                    <a:pt x="552" y="239"/>
                    <a:pt x="568" y="282"/>
                  </a:cubicBezTo>
                  <a:cubicBezTo>
                    <a:pt x="621" y="427"/>
                    <a:pt x="674" y="571"/>
                    <a:pt x="727" y="716"/>
                  </a:cubicBezTo>
                  <a:cubicBezTo>
                    <a:pt x="729" y="720"/>
                    <a:pt x="730" y="723"/>
                    <a:pt x="732" y="728"/>
                  </a:cubicBezTo>
                  <a:cubicBezTo>
                    <a:pt x="594" y="728"/>
                    <a:pt x="458" y="728"/>
                    <a:pt x="320" y="7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CDF8BE3A-592B-40AB-B037-C314D0802F02}"/>
                </a:ext>
              </a:extLst>
            </p:cNvPr>
            <p:cNvSpPr>
              <a:spLocks/>
            </p:cNvSpPr>
            <p:nvPr userDrawn="1"/>
          </p:nvSpPr>
          <p:spPr bwMode="auto">
            <a:xfrm>
              <a:off x="-8215158" y="-3887639"/>
              <a:ext cx="1738313" cy="2151063"/>
            </a:xfrm>
            <a:custGeom>
              <a:avLst/>
              <a:gdLst>
                <a:gd name="T0" fmla="*/ 569 w 705"/>
                <a:gd name="T1" fmla="*/ 0 h 871"/>
                <a:gd name="T2" fmla="*/ 569 w 705"/>
                <a:gd name="T3" fmla="*/ 16 h 871"/>
                <a:gd name="T4" fmla="*/ 569 w 705"/>
                <a:gd name="T5" fmla="*/ 469 h 871"/>
                <a:gd name="T6" fmla="*/ 567 w 705"/>
                <a:gd name="T7" fmla="*/ 524 h 871"/>
                <a:gd name="T8" fmla="*/ 540 w 705"/>
                <a:gd name="T9" fmla="*/ 627 h 871"/>
                <a:gd name="T10" fmla="*/ 413 w 705"/>
                <a:gd name="T11" fmla="*/ 743 h 871"/>
                <a:gd name="T12" fmla="*/ 294 w 705"/>
                <a:gd name="T13" fmla="*/ 750 h 871"/>
                <a:gd name="T14" fmla="*/ 170 w 705"/>
                <a:gd name="T15" fmla="*/ 661 h 871"/>
                <a:gd name="T16" fmla="*/ 155 w 705"/>
                <a:gd name="T17" fmla="*/ 628 h 871"/>
                <a:gd name="T18" fmla="*/ 135 w 705"/>
                <a:gd name="T19" fmla="*/ 507 h 871"/>
                <a:gd name="T20" fmla="*/ 135 w 705"/>
                <a:gd name="T21" fmla="*/ 257 h 871"/>
                <a:gd name="T22" fmla="*/ 135 w 705"/>
                <a:gd name="T23" fmla="*/ 13 h 871"/>
                <a:gd name="T24" fmla="*/ 134 w 705"/>
                <a:gd name="T25" fmla="*/ 0 h 871"/>
                <a:gd name="T26" fmla="*/ 0 w 705"/>
                <a:gd name="T27" fmla="*/ 0 h 871"/>
                <a:gd name="T28" fmla="*/ 0 w 705"/>
                <a:gd name="T29" fmla="*/ 15 h 871"/>
                <a:gd name="T30" fmla="*/ 0 w 705"/>
                <a:gd name="T31" fmla="*/ 496 h 871"/>
                <a:gd name="T32" fmla="*/ 4 w 705"/>
                <a:gd name="T33" fmla="*/ 591 h 871"/>
                <a:gd name="T34" fmla="*/ 30 w 705"/>
                <a:gd name="T35" fmla="*/ 700 h 871"/>
                <a:gd name="T36" fmla="*/ 131 w 705"/>
                <a:gd name="T37" fmla="*/ 826 h 871"/>
                <a:gd name="T38" fmla="*/ 248 w 705"/>
                <a:gd name="T39" fmla="*/ 865 h 871"/>
                <a:gd name="T40" fmla="*/ 253 w 705"/>
                <a:gd name="T41" fmla="*/ 866 h 871"/>
                <a:gd name="T42" fmla="*/ 253 w 705"/>
                <a:gd name="T43" fmla="*/ 866 h 871"/>
                <a:gd name="T44" fmla="*/ 342 w 705"/>
                <a:gd name="T45" fmla="*/ 867 h 871"/>
                <a:gd name="T46" fmla="*/ 342 w 705"/>
                <a:gd name="T47" fmla="*/ 867 h 871"/>
                <a:gd name="T48" fmla="*/ 351 w 705"/>
                <a:gd name="T49" fmla="*/ 865 h 871"/>
                <a:gd name="T50" fmla="*/ 503 w 705"/>
                <a:gd name="T51" fmla="*/ 796 h 871"/>
                <a:gd name="T52" fmla="*/ 559 w 705"/>
                <a:gd name="T53" fmla="*/ 725 h 871"/>
                <a:gd name="T54" fmla="*/ 561 w 705"/>
                <a:gd name="T55" fmla="*/ 722 h 871"/>
                <a:gd name="T56" fmla="*/ 564 w 705"/>
                <a:gd name="T57" fmla="*/ 715 h 871"/>
                <a:gd name="T58" fmla="*/ 569 w 705"/>
                <a:gd name="T59" fmla="*/ 715 h 871"/>
                <a:gd name="T60" fmla="*/ 569 w 705"/>
                <a:gd name="T61" fmla="*/ 848 h 871"/>
                <a:gd name="T62" fmla="*/ 705 w 705"/>
                <a:gd name="T63" fmla="*/ 848 h 871"/>
                <a:gd name="T64" fmla="*/ 705 w 705"/>
                <a:gd name="T65" fmla="*/ 0 h 871"/>
                <a:gd name="T66" fmla="*/ 569 w 705"/>
                <a:gd name="T67" fmla="*/ 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5" h="871">
                  <a:moveTo>
                    <a:pt x="569" y="0"/>
                  </a:moveTo>
                  <a:cubicBezTo>
                    <a:pt x="569" y="6"/>
                    <a:pt x="569" y="11"/>
                    <a:pt x="569" y="16"/>
                  </a:cubicBezTo>
                  <a:cubicBezTo>
                    <a:pt x="569" y="167"/>
                    <a:pt x="569" y="318"/>
                    <a:pt x="569" y="469"/>
                  </a:cubicBezTo>
                  <a:cubicBezTo>
                    <a:pt x="569" y="487"/>
                    <a:pt x="568" y="506"/>
                    <a:pt x="567" y="524"/>
                  </a:cubicBezTo>
                  <a:cubicBezTo>
                    <a:pt x="564" y="560"/>
                    <a:pt x="556" y="595"/>
                    <a:pt x="540" y="627"/>
                  </a:cubicBezTo>
                  <a:cubicBezTo>
                    <a:pt x="512" y="682"/>
                    <a:pt x="472" y="722"/>
                    <a:pt x="413" y="743"/>
                  </a:cubicBezTo>
                  <a:cubicBezTo>
                    <a:pt x="374" y="756"/>
                    <a:pt x="334" y="757"/>
                    <a:pt x="294" y="750"/>
                  </a:cubicBezTo>
                  <a:cubicBezTo>
                    <a:pt x="238" y="741"/>
                    <a:pt x="196" y="711"/>
                    <a:pt x="170" y="661"/>
                  </a:cubicBezTo>
                  <a:cubicBezTo>
                    <a:pt x="164" y="650"/>
                    <a:pt x="159" y="639"/>
                    <a:pt x="155" y="628"/>
                  </a:cubicBezTo>
                  <a:cubicBezTo>
                    <a:pt x="141" y="589"/>
                    <a:pt x="136" y="548"/>
                    <a:pt x="135" y="507"/>
                  </a:cubicBezTo>
                  <a:cubicBezTo>
                    <a:pt x="135" y="424"/>
                    <a:pt x="135" y="340"/>
                    <a:pt x="135" y="257"/>
                  </a:cubicBezTo>
                  <a:cubicBezTo>
                    <a:pt x="135" y="176"/>
                    <a:pt x="135" y="94"/>
                    <a:pt x="135" y="13"/>
                  </a:cubicBezTo>
                  <a:cubicBezTo>
                    <a:pt x="135" y="9"/>
                    <a:pt x="135" y="4"/>
                    <a:pt x="134" y="0"/>
                  </a:cubicBezTo>
                  <a:cubicBezTo>
                    <a:pt x="0" y="0"/>
                    <a:pt x="0" y="0"/>
                    <a:pt x="0" y="0"/>
                  </a:cubicBezTo>
                  <a:cubicBezTo>
                    <a:pt x="0" y="6"/>
                    <a:pt x="0" y="10"/>
                    <a:pt x="0" y="15"/>
                  </a:cubicBezTo>
                  <a:cubicBezTo>
                    <a:pt x="0" y="175"/>
                    <a:pt x="0" y="335"/>
                    <a:pt x="0" y="496"/>
                  </a:cubicBezTo>
                  <a:cubicBezTo>
                    <a:pt x="0" y="528"/>
                    <a:pt x="1" y="560"/>
                    <a:pt x="4" y="591"/>
                  </a:cubicBezTo>
                  <a:cubicBezTo>
                    <a:pt x="9" y="628"/>
                    <a:pt x="17" y="665"/>
                    <a:pt x="30" y="700"/>
                  </a:cubicBezTo>
                  <a:cubicBezTo>
                    <a:pt x="51" y="752"/>
                    <a:pt x="82" y="796"/>
                    <a:pt x="131" y="826"/>
                  </a:cubicBezTo>
                  <a:cubicBezTo>
                    <a:pt x="167" y="848"/>
                    <a:pt x="206" y="860"/>
                    <a:pt x="248" y="865"/>
                  </a:cubicBezTo>
                  <a:cubicBezTo>
                    <a:pt x="249" y="865"/>
                    <a:pt x="251" y="866"/>
                    <a:pt x="253" y="866"/>
                  </a:cubicBezTo>
                  <a:cubicBezTo>
                    <a:pt x="253" y="866"/>
                    <a:pt x="253" y="866"/>
                    <a:pt x="253" y="866"/>
                  </a:cubicBezTo>
                  <a:cubicBezTo>
                    <a:pt x="295" y="871"/>
                    <a:pt x="342" y="867"/>
                    <a:pt x="342" y="867"/>
                  </a:cubicBezTo>
                  <a:cubicBezTo>
                    <a:pt x="342" y="867"/>
                    <a:pt x="342" y="867"/>
                    <a:pt x="342" y="867"/>
                  </a:cubicBezTo>
                  <a:cubicBezTo>
                    <a:pt x="345" y="866"/>
                    <a:pt x="348" y="866"/>
                    <a:pt x="351" y="865"/>
                  </a:cubicBezTo>
                  <a:cubicBezTo>
                    <a:pt x="409" y="858"/>
                    <a:pt x="460" y="836"/>
                    <a:pt x="503" y="796"/>
                  </a:cubicBezTo>
                  <a:cubicBezTo>
                    <a:pt x="525" y="775"/>
                    <a:pt x="543" y="752"/>
                    <a:pt x="559" y="725"/>
                  </a:cubicBezTo>
                  <a:cubicBezTo>
                    <a:pt x="559" y="724"/>
                    <a:pt x="560" y="723"/>
                    <a:pt x="561" y="722"/>
                  </a:cubicBezTo>
                  <a:cubicBezTo>
                    <a:pt x="563" y="718"/>
                    <a:pt x="564" y="715"/>
                    <a:pt x="564" y="715"/>
                  </a:cubicBezTo>
                  <a:cubicBezTo>
                    <a:pt x="569" y="715"/>
                    <a:pt x="569" y="715"/>
                    <a:pt x="569" y="715"/>
                  </a:cubicBezTo>
                  <a:cubicBezTo>
                    <a:pt x="569" y="760"/>
                    <a:pt x="569" y="804"/>
                    <a:pt x="569" y="848"/>
                  </a:cubicBezTo>
                  <a:cubicBezTo>
                    <a:pt x="705" y="848"/>
                    <a:pt x="705" y="848"/>
                    <a:pt x="705" y="848"/>
                  </a:cubicBezTo>
                  <a:cubicBezTo>
                    <a:pt x="705" y="0"/>
                    <a:pt x="705" y="0"/>
                    <a:pt x="705" y="0"/>
                  </a:cubicBezTo>
                  <a:lnTo>
                    <a:pt x="56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CC370138-83D8-4CA4-9DA6-B4707A40AB63}"/>
                </a:ext>
              </a:extLst>
            </p:cNvPr>
            <p:cNvSpPr>
              <a:spLocks/>
            </p:cNvSpPr>
            <p:nvPr userDrawn="1"/>
          </p:nvSpPr>
          <p:spPr bwMode="auto">
            <a:xfrm>
              <a:off x="-5795808" y="-3932089"/>
              <a:ext cx="1090613" cy="2138363"/>
            </a:xfrm>
            <a:custGeom>
              <a:avLst/>
              <a:gdLst>
                <a:gd name="T0" fmla="*/ 438 w 442"/>
                <a:gd name="T1" fmla="*/ 13 h 866"/>
                <a:gd name="T2" fmla="*/ 432 w 442"/>
                <a:gd name="T3" fmla="*/ 11 h 866"/>
                <a:gd name="T4" fmla="*/ 319 w 442"/>
                <a:gd name="T5" fmla="*/ 7 h 866"/>
                <a:gd name="T6" fmla="*/ 239 w 442"/>
                <a:gd name="T7" fmla="*/ 43 h 866"/>
                <a:gd name="T8" fmla="*/ 239 w 442"/>
                <a:gd name="T9" fmla="*/ 43 h 866"/>
                <a:gd name="T10" fmla="*/ 189 w 442"/>
                <a:gd name="T11" fmla="*/ 93 h 866"/>
                <a:gd name="T12" fmla="*/ 188 w 442"/>
                <a:gd name="T13" fmla="*/ 93 h 866"/>
                <a:gd name="T14" fmla="*/ 135 w 442"/>
                <a:gd name="T15" fmla="*/ 192 h 866"/>
                <a:gd name="T16" fmla="*/ 135 w 442"/>
                <a:gd name="T17" fmla="*/ 18 h 866"/>
                <a:gd name="T18" fmla="*/ 0 w 442"/>
                <a:gd name="T19" fmla="*/ 18 h 866"/>
                <a:gd name="T20" fmla="*/ 0 w 442"/>
                <a:gd name="T21" fmla="*/ 866 h 866"/>
                <a:gd name="T22" fmla="*/ 135 w 442"/>
                <a:gd name="T23" fmla="*/ 866 h 866"/>
                <a:gd name="T24" fmla="*/ 135 w 442"/>
                <a:gd name="T25" fmla="*/ 851 h 866"/>
                <a:gd name="T26" fmla="*/ 135 w 442"/>
                <a:gd name="T27" fmla="*/ 427 h 866"/>
                <a:gd name="T28" fmla="*/ 147 w 442"/>
                <a:gd name="T29" fmla="*/ 317 h 866"/>
                <a:gd name="T30" fmla="*/ 211 w 442"/>
                <a:gd name="T31" fmla="*/ 188 h 866"/>
                <a:gd name="T32" fmla="*/ 328 w 442"/>
                <a:gd name="T33" fmla="*/ 128 h 866"/>
                <a:gd name="T34" fmla="*/ 438 w 442"/>
                <a:gd name="T35" fmla="*/ 152 h 866"/>
                <a:gd name="T36" fmla="*/ 442 w 442"/>
                <a:gd name="T37" fmla="*/ 155 h 866"/>
                <a:gd name="T38" fmla="*/ 442 w 442"/>
                <a:gd name="T39" fmla="*/ 153 h 866"/>
                <a:gd name="T40" fmla="*/ 442 w 442"/>
                <a:gd name="T41" fmla="*/ 15 h 866"/>
                <a:gd name="T42" fmla="*/ 438 w 442"/>
                <a:gd name="T43" fmla="*/ 13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866">
                  <a:moveTo>
                    <a:pt x="438" y="13"/>
                  </a:moveTo>
                  <a:cubicBezTo>
                    <a:pt x="436" y="12"/>
                    <a:pt x="434" y="11"/>
                    <a:pt x="432" y="11"/>
                  </a:cubicBezTo>
                  <a:cubicBezTo>
                    <a:pt x="394" y="1"/>
                    <a:pt x="357" y="0"/>
                    <a:pt x="319" y="7"/>
                  </a:cubicBezTo>
                  <a:cubicBezTo>
                    <a:pt x="289" y="13"/>
                    <a:pt x="263" y="26"/>
                    <a:pt x="239" y="43"/>
                  </a:cubicBezTo>
                  <a:cubicBezTo>
                    <a:pt x="239" y="43"/>
                    <a:pt x="239" y="43"/>
                    <a:pt x="239" y="43"/>
                  </a:cubicBezTo>
                  <a:cubicBezTo>
                    <a:pt x="220" y="57"/>
                    <a:pt x="203" y="75"/>
                    <a:pt x="189" y="93"/>
                  </a:cubicBezTo>
                  <a:cubicBezTo>
                    <a:pt x="189" y="93"/>
                    <a:pt x="189" y="93"/>
                    <a:pt x="188" y="93"/>
                  </a:cubicBezTo>
                  <a:cubicBezTo>
                    <a:pt x="152" y="141"/>
                    <a:pt x="135" y="192"/>
                    <a:pt x="135" y="192"/>
                  </a:cubicBezTo>
                  <a:cubicBezTo>
                    <a:pt x="135" y="133"/>
                    <a:pt x="135" y="76"/>
                    <a:pt x="135" y="18"/>
                  </a:cubicBezTo>
                  <a:cubicBezTo>
                    <a:pt x="89" y="18"/>
                    <a:pt x="44" y="18"/>
                    <a:pt x="0" y="18"/>
                  </a:cubicBezTo>
                  <a:cubicBezTo>
                    <a:pt x="0" y="301"/>
                    <a:pt x="0" y="583"/>
                    <a:pt x="0" y="866"/>
                  </a:cubicBezTo>
                  <a:cubicBezTo>
                    <a:pt x="45" y="866"/>
                    <a:pt x="89" y="866"/>
                    <a:pt x="135" y="866"/>
                  </a:cubicBezTo>
                  <a:cubicBezTo>
                    <a:pt x="135" y="860"/>
                    <a:pt x="135" y="856"/>
                    <a:pt x="135" y="851"/>
                  </a:cubicBezTo>
                  <a:cubicBezTo>
                    <a:pt x="135" y="709"/>
                    <a:pt x="135" y="568"/>
                    <a:pt x="135" y="427"/>
                  </a:cubicBezTo>
                  <a:cubicBezTo>
                    <a:pt x="135" y="390"/>
                    <a:pt x="139" y="353"/>
                    <a:pt x="147" y="317"/>
                  </a:cubicBezTo>
                  <a:cubicBezTo>
                    <a:pt x="158" y="269"/>
                    <a:pt x="178" y="225"/>
                    <a:pt x="211" y="188"/>
                  </a:cubicBezTo>
                  <a:cubicBezTo>
                    <a:pt x="242" y="153"/>
                    <a:pt x="280" y="131"/>
                    <a:pt x="328" y="128"/>
                  </a:cubicBezTo>
                  <a:cubicBezTo>
                    <a:pt x="367" y="126"/>
                    <a:pt x="405" y="130"/>
                    <a:pt x="438" y="152"/>
                  </a:cubicBezTo>
                  <a:cubicBezTo>
                    <a:pt x="441" y="154"/>
                    <a:pt x="442" y="155"/>
                    <a:pt x="442" y="155"/>
                  </a:cubicBezTo>
                  <a:cubicBezTo>
                    <a:pt x="442" y="153"/>
                    <a:pt x="442" y="153"/>
                    <a:pt x="442" y="153"/>
                  </a:cubicBezTo>
                  <a:cubicBezTo>
                    <a:pt x="442" y="107"/>
                    <a:pt x="442" y="61"/>
                    <a:pt x="442" y="15"/>
                  </a:cubicBezTo>
                  <a:cubicBezTo>
                    <a:pt x="440" y="14"/>
                    <a:pt x="439" y="13"/>
                    <a:pt x="43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2F9A13E5-7A04-49D4-822D-69A278794EFC}"/>
                </a:ext>
              </a:extLst>
            </p:cNvPr>
            <p:cNvSpPr>
              <a:spLocks/>
            </p:cNvSpPr>
            <p:nvPr userDrawn="1"/>
          </p:nvSpPr>
          <p:spPr bwMode="auto">
            <a:xfrm>
              <a:off x="-1933420" y="-3932089"/>
              <a:ext cx="1090613" cy="2138363"/>
            </a:xfrm>
            <a:custGeom>
              <a:avLst/>
              <a:gdLst>
                <a:gd name="T0" fmla="*/ 438 w 442"/>
                <a:gd name="T1" fmla="*/ 13 h 866"/>
                <a:gd name="T2" fmla="*/ 432 w 442"/>
                <a:gd name="T3" fmla="*/ 11 h 866"/>
                <a:gd name="T4" fmla="*/ 319 w 442"/>
                <a:gd name="T5" fmla="*/ 7 h 866"/>
                <a:gd name="T6" fmla="*/ 239 w 442"/>
                <a:gd name="T7" fmla="*/ 43 h 866"/>
                <a:gd name="T8" fmla="*/ 239 w 442"/>
                <a:gd name="T9" fmla="*/ 43 h 866"/>
                <a:gd name="T10" fmla="*/ 189 w 442"/>
                <a:gd name="T11" fmla="*/ 93 h 866"/>
                <a:gd name="T12" fmla="*/ 189 w 442"/>
                <a:gd name="T13" fmla="*/ 93 h 866"/>
                <a:gd name="T14" fmla="*/ 135 w 442"/>
                <a:gd name="T15" fmla="*/ 192 h 866"/>
                <a:gd name="T16" fmla="*/ 135 w 442"/>
                <a:gd name="T17" fmla="*/ 18 h 866"/>
                <a:gd name="T18" fmla="*/ 0 w 442"/>
                <a:gd name="T19" fmla="*/ 18 h 866"/>
                <a:gd name="T20" fmla="*/ 0 w 442"/>
                <a:gd name="T21" fmla="*/ 866 h 866"/>
                <a:gd name="T22" fmla="*/ 135 w 442"/>
                <a:gd name="T23" fmla="*/ 866 h 866"/>
                <a:gd name="T24" fmla="*/ 135 w 442"/>
                <a:gd name="T25" fmla="*/ 851 h 866"/>
                <a:gd name="T26" fmla="*/ 135 w 442"/>
                <a:gd name="T27" fmla="*/ 427 h 866"/>
                <a:gd name="T28" fmla="*/ 147 w 442"/>
                <a:gd name="T29" fmla="*/ 317 h 866"/>
                <a:gd name="T30" fmla="*/ 211 w 442"/>
                <a:gd name="T31" fmla="*/ 188 h 866"/>
                <a:gd name="T32" fmla="*/ 328 w 442"/>
                <a:gd name="T33" fmla="*/ 128 h 866"/>
                <a:gd name="T34" fmla="*/ 439 w 442"/>
                <a:gd name="T35" fmla="*/ 152 h 866"/>
                <a:gd name="T36" fmla="*/ 442 w 442"/>
                <a:gd name="T37" fmla="*/ 155 h 866"/>
                <a:gd name="T38" fmla="*/ 442 w 442"/>
                <a:gd name="T39" fmla="*/ 153 h 866"/>
                <a:gd name="T40" fmla="*/ 442 w 442"/>
                <a:gd name="T41" fmla="*/ 15 h 866"/>
                <a:gd name="T42" fmla="*/ 438 w 442"/>
                <a:gd name="T43" fmla="*/ 13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2" h="866">
                  <a:moveTo>
                    <a:pt x="438" y="13"/>
                  </a:moveTo>
                  <a:cubicBezTo>
                    <a:pt x="436" y="12"/>
                    <a:pt x="434" y="11"/>
                    <a:pt x="432" y="11"/>
                  </a:cubicBezTo>
                  <a:cubicBezTo>
                    <a:pt x="395" y="1"/>
                    <a:pt x="357" y="0"/>
                    <a:pt x="319" y="7"/>
                  </a:cubicBezTo>
                  <a:cubicBezTo>
                    <a:pt x="289" y="13"/>
                    <a:pt x="263" y="26"/>
                    <a:pt x="239" y="43"/>
                  </a:cubicBezTo>
                  <a:cubicBezTo>
                    <a:pt x="239" y="43"/>
                    <a:pt x="239" y="43"/>
                    <a:pt x="239" y="43"/>
                  </a:cubicBezTo>
                  <a:cubicBezTo>
                    <a:pt x="220" y="57"/>
                    <a:pt x="203" y="75"/>
                    <a:pt x="189" y="93"/>
                  </a:cubicBezTo>
                  <a:cubicBezTo>
                    <a:pt x="189" y="93"/>
                    <a:pt x="189" y="93"/>
                    <a:pt x="189" y="93"/>
                  </a:cubicBezTo>
                  <a:cubicBezTo>
                    <a:pt x="152" y="141"/>
                    <a:pt x="135" y="192"/>
                    <a:pt x="135" y="192"/>
                  </a:cubicBezTo>
                  <a:cubicBezTo>
                    <a:pt x="135" y="133"/>
                    <a:pt x="135" y="76"/>
                    <a:pt x="135" y="18"/>
                  </a:cubicBezTo>
                  <a:cubicBezTo>
                    <a:pt x="89" y="18"/>
                    <a:pt x="45" y="18"/>
                    <a:pt x="0" y="18"/>
                  </a:cubicBezTo>
                  <a:cubicBezTo>
                    <a:pt x="0" y="301"/>
                    <a:pt x="0" y="583"/>
                    <a:pt x="0" y="866"/>
                  </a:cubicBezTo>
                  <a:cubicBezTo>
                    <a:pt x="45" y="866"/>
                    <a:pt x="89" y="866"/>
                    <a:pt x="135" y="866"/>
                  </a:cubicBezTo>
                  <a:cubicBezTo>
                    <a:pt x="135" y="860"/>
                    <a:pt x="135" y="856"/>
                    <a:pt x="135" y="851"/>
                  </a:cubicBezTo>
                  <a:cubicBezTo>
                    <a:pt x="135" y="709"/>
                    <a:pt x="135" y="568"/>
                    <a:pt x="135" y="427"/>
                  </a:cubicBezTo>
                  <a:cubicBezTo>
                    <a:pt x="135" y="390"/>
                    <a:pt x="139" y="353"/>
                    <a:pt x="147" y="317"/>
                  </a:cubicBezTo>
                  <a:cubicBezTo>
                    <a:pt x="158" y="269"/>
                    <a:pt x="178" y="225"/>
                    <a:pt x="211" y="188"/>
                  </a:cubicBezTo>
                  <a:cubicBezTo>
                    <a:pt x="242" y="153"/>
                    <a:pt x="280" y="131"/>
                    <a:pt x="328" y="128"/>
                  </a:cubicBezTo>
                  <a:cubicBezTo>
                    <a:pt x="367" y="126"/>
                    <a:pt x="405" y="130"/>
                    <a:pt x="439" y="152"/>
                  </a:cubicBezTo>
                  <a:cubicBezTo>
                    <a:pt x="441" y="154"/>
                    <a:pt x="442" y="155"/>
                    <a:pt x="442" y="155"/>
                  </a:cubicBezTo>
                  <a:cubicBezTo>
                    <a:pt x="442" y="153"/>
                    <a:pt x="442" y="153"/>
                    <a:pt x="442" y="153"/>
                  </a:cubicBezTo>
                  <a:cubicBezTo>
                    <a:pt x="442" y="107"/>
                    <a:pt x="442" y="61"/>
                    <a:pt x="442" y="15"/>
                  </a:cubicBezTo>
                  <a:cubicBezTo>
                    <a:pt x="440" y="14"/>
                    <a:pt x="439" y="13"/>
                    <a:pt x="43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10">
              <a:extLst>
                <a:ext uri="{FF2B5EF4-FFF2-40B4-BE49-F238E27FC236}">
                  <a16:creationId xmlns:a16="http://schemas.microsoft.com/office/drawing/2014/main" id="{2F449943-1AAA-4E89-92B9-4BF1ACE8FD23}"/>
                </a:ext>
              </a:extLst>
            </p:cNvPr>
            <p:cNvSpPr>
              <a:spLocks noEditPoints="1"/>
            </p:cNvSpPr>
            <p:nvPr userDrawn="1"/>
          </p:nvSpPr>
          <p:spPr bwMode="auto">
            <a:xfrm>
              <a:off x="-638020" y="-3941614"/>
              <a:ext cx="1660525" cy="2206625"/>
            </a:xfrm>
            <a:custGeom>
              <a:avLst/>
              <a:gdLst>
                <a:gd name="T0" fmla="*/ 673 w 673"/>
                <a:gd name="T1" fmla="*/ 305 h 894"/>
                <a:gd name="T2" fmla="*/ 657 w 673"/>
                <a:gd name="T3" fmla="*/ 184 h 894"/>
                <a:gd name="T4" fmla="*/ 500 w 673"/>
                <a:gd name="T5" fmla="*/ 20 h 894"/>
                <a:gd name="T6" fmla="*/ 391 w 673"/>
                <a:gd name="T7" fmla="*/ 2 h 894"/>
                <a:gd name="T8" fmla="*/ 185 w 673"/>
                <a:gd name="T9" fmla="*/ 33 h 894"/>
                <a:gd name="T10" fmla="*/ 86 w 673"/>
                <a:gd name="T11" fmla="*/ 81 h 894"/>
                <a:gd name="T12" fmla="*/ 86 w 673"/>
                <a:gd name="T13" fmla="*/ 217 h 894"/>
                <a:gd name="T14" fmla="*/ 86 w 673"/>
                <a:gd name="T15" fmla="*/ 220 h 894"/>
                <a:gd name="T16" fmla="*/ 88 w 673"/>
                <a:gd name="T17" fmla="*/ 218 h 894"/>
                <a:gd name="T18" fmla="*/ 93 w 673"/>
                <a:gd name="T19" fmla="*/ 214 h 894"/>
                <a:gd name="T20" fmla="*/ 98 w 673"/>
                <a:gd name="T21" fmla="*/ 210 h 894"/>
                <a:gd name="T22" fmla="*/ 99 w 673"/>
                <a:gd name="T23" fmla="*/ 209 h 894"/>
                <a:gd name="T24" fmla="*/ 387 w 673"/>
                <a:gd name="T25" fmla="*/ 118 h 894"/>
                <a:gd name="T26" fmla="*/ 519 w 673"/>
                <a:gd name="T27" fmla="*/ 215 h 894"/>
                <a:gd name="T28" fmla="*/ 537 w 673"/>
                <a:gd name="T29" fmla="*/ 306 h 894"/>
                <a:gd name="T30" fmla="*/ 537 w 673"/>
                <a:gd name="T31" fmla="*/ 332 h 894"/>
                <a:gd name="T32" fmla="*/ 527 w 673"/>
                <a:gd name="T33" fmla="*/ 334 h 894"/>
                <a:gd name="T34" fmla="*/ 461 w 673"/>
                <a:gd name="T35" fmla="*/ 344 h 894"/>
                <a:gd name="T36" fmla="*/ 265 w 673"/>
                <a:gd name="T37" fmla="*/ 371 h 894"/>
                <a:gd name="T38" fmla="*/ 136 w 673"/>
                <a:gd name="T39" fmla="*/ 411 h 894"/>
                <a:gd name="T40" fmla="*/ 12 w 673"/>
                <a:gd name="T41" fmla="*/ 561 h 894"/>
                <a:gd name="T42" fmla="*/ 5 w 673"/>
                <a:gd name="T43" fmla="*/ 685 h 894"/>
                <a:gd name="T44" fmla="*/ 79 w 673"/>
                <a:gd name="T45" fmla="*/ 828 h 894"/>
                <a:gd name="T46" fmla="*/ 218 w 673"/>
                <a:gd name="T47" fmla="*/ 887 h 894"/>
                <a:gd name="T48" fmla="*/ 227 w 673"/>
                <a:gd name="T49" fmla="*/ 888 h 894"/>
                <a:gd name="T50" fmla="*/ 227 w 673"/>
                <a:gd name="T51" fmla="*/ 888 h 894"/>
                <a:gd name="T52" fmla="*/ 308 w 673"/>
                <a:gd name="T53" fmla="*/ 889 h 894"/>
                <a:gd name="T54" fmla="*/ 308 w 673"/>
                <a:gd name="T55" fmla="*/ 889 h 894"/>
                <a:gd name="T56" fmla="*/ 320 w 673"/>
                <a:gd name="T57" fmla="*/ 887 h 894"/>
                <a:gd name="T58" fmla="*/ 462 w 673"/>
                <a:gd name="T59" fmla="*/ 826 h 894"/>
                <a:gd name="T60" fmla="*/ 529 w 673"/>
                <a:gd name="T61" fmla="*/ 748 h 894"/>
                <a:gd name="T62" fmla="*/ 533 w 673"/>
                <a:gd name="T63" fmla="*/ 738 h 894"/>
                <a:gd name="T64" fmla="*/ 538 w 673"/>
                <a:gd name="T65" fmla="*/ 738 h 894"/>
                <a:gd name="T66" fmla="*/ 538 w 673"/>
                <a:gd name="T67" fmla="*/ 870 h 894"/>
                <a:gd name="T68" fmla="*/ 673 w 673"/>
                <a:gd name="T69" fmla="*/ 870 h 894"/>
                <a:gd name="T70" fmla="*/ 673 w 673"/>
                <a:gd name="T71" fmla="*/ 859 h 894"/>
                <a:gd name="T72" fmla="*/ 673 w 673"/>
                <a:gd name="T73" fmla="*/ 305 h 894"/>
                <a:gd name="T74" fmla="*/ 538 w 673"/>
                <a:gd name="T75" fmla="*/ 536 h 894"/>
                <a:gd name="T76" fmla="*/ 487 w 673"/>
                <a:gd name="T77" fmla="*/ 688 h 894"/>
                <a:gd name="T78" fmla="*/ 400 w 673"/>
                <a:gd name="T79" fmla="*/ 757 h 894"/>
                <a:gd name="T80" fmla="*/ 230 w 673"/>
                <a:gd name="T81" fmla="*/ 763 h 894"/>
                <a:gd name="T82" fmla="*/ 143 w 673"/>
                <a:gd name="T83" fmla="*/ 659 h 894"/>
                <a:gd name="T84" fmla="*/ 154 w 673"/>
                <a:gd name="T85" fmla="*/ 561 h 894"/>
                <a:gd name="T86" fmla="*/ 196 w 673"/>
                <a:gd name="T87" fmla="*/ 512 h 894"/>
                <a:gd name="T88" fmla="*/ 291 w 673"/>
                <a:gd name="T89" fmla="*/ 477 h 894"/>
                <a:gd name="T90" fmla="*/ 395 w 673"/>
                <a:gd name="T91" fmla="*/ 461 h 894"/>
                <a:gd name="T92" fmla="*/ 504 w 673"/>
                <a:gd name="T93" fmla="*/ 446 h 894"/>
                <a:gd name="T94" fmla="*/ 537 w 673"/>
                <a:gd name="T95" fmla="*/ 441 h 894"/>
                <a:gd name="T96" fmla="*/ 538 w 673"/>
                <a:gd name="T97" fmla="*/ 451 h 894"/>
                <a:gd name="T98" fmla="*/ 538 w 673"/>
                <a:gd name="T99" fmla="*/ 536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3" h="894">
                  <a:moveTo>
                    <a:pt x="673" y="305"/>
                  </a:moveTo>
                  <a:cubicBezTo>
                    <a:pt x="673" y="264"/>
                    <a:pt x="668" y="224"/>
                    <a:pt x="657" y="184"/>
                  </a:cubicBezTo>
                  <a:cubicBezTo>
                    <a:pt x="632" y="103"/>
                    <a:pt x="582" y="47"/>
                    <a:pt x="500" y="20"/>
                  </a:cubicBezTo>
                  <a:cubicBezTo>
                    <a:pt x="465" y="8"/>
                    <a:pt x="428" y="3"/>
                    <a:pt x="391" y="2"/>
                  </a:cubicBezTo>
                  <a:cubicBezTo>
                    <a:pt x="321" y="0"/>
                    <a:pt x="252" y="9"/>
                    <a:pt x="185" y="33"/>
                  </a:cubicBezTo>
                  <a:cubicBezTo>
                    <a:pt x="150" y="45"/>
                    <a:pt x="117" y="61"/>
                    <a:pt x="86" y="81"/>
                  </a:cubicBezTo>
                  <a:cubicBezTo>
                    <a:pt x="86" y="217"/>
                    <a:pt x="86" y="217"/>
                    <a:pt x="86" y="217"/>
                  </a:cubicBezTo>
                  <a:cubicBezTo>
                    <a:pt x="86" y="220"/>
                    <a:pt x="86" y="220"/>
                    <a:pt x="86" y="220"/>
                  </a:cubicBezTo>
                  <a:cubicBezTo>
                    <a:pt x="88" y="218"/>
                    <a:pt x="88" y="218"/>
                    <a:pt x="88" y="218"/>
                  </a:cubicBezTo>
                  <a:cubicBezTo>
                    <a:pt x="93" y="214"/>
                    <a:pt x="93" y="214"/>
                    <a:pt x="93" y="214"/>
                  </a:cubicBezTo>
                  <a:cubicBezTo>
                    <a:pt x="95" y="213"/>
                    <a:pt x="97" y="211"/>
                    <a:pt x="98" y="210"/>
                  </a:cubicBezTo>
                  <a:cubicBezTo>
                    <a:pt x="99" y="210"/>
                    <a:pt x="99" y="209"/>
                    <a:pt x="99" y="209"/>
                  </a:cubicBezTo>
                  <a:cubicBezTo>
                    <a:pt x="184" y="143"/>
                    <a:pt x="279" y="110"/>
                    <a:pt x="387" y="118"/>
                  </a:cubicBezTo>
                  <a:cubicBezTo>
                    <a:pt x="451" y="122"/>
                    <a:pt x="496" y="154"/>
                    <a:pt x="519" y="215"/>
                  </a:cubicBezTo>
                  <a:cubicBezTo>
                    <a:pt x="531" y="244"/>
                    <a:pt x="536" y="275"/>
                    <a:pt x="537" y="306"/>
                  </a:cubicBezTo>
                  <a:cubicBezTo>
                    <a:pt x="538" y="315"/>
                    <a:pt x="537" y="323"/>
                    <a:pt x="537" y="332"/>
                  </a:cubicBezTo>
                  <a:cubicBezTo>
                    <a:pt x="533" y="333"/>
                    <a:pt x="530" y="334"/>
                    <a:pt x="527" y="334"/>
                  </a:cubicBezTo>
                  <a:cubicBezTo>
                    <a:pt x="505" y="337"/>
                    <a:pt x="483" y="340"/>
                    <a:pt x="461" y="344"/>
                  </a:cubicBezTo>
                  <a:cubicBezTo>
                    <a:pt x="396" y="353"/>
                    <a:pt x="330" y="361"/>
                    <a:pt x="265" y="371"/>
                  </a:cubicBezTo>
                  <a:cubicBezTo>
                    <a:pt x="220" y="378"/>
                    <a:pt x="177" y="390"/>
                    <a:pt x="136" y="411"/>
                  </a:cubicBezTo>
                  <a:cubicBezTo>
                    <a:pt x="73" y="444"/>
                    <a:pt x="31" y="493"/>
                    <a:pt x="12" y="561"/>
                  </a:cubicBezTo>
                  <a:cubicBezTo>
                    <a:pt x="2" y="602"/>
                    <a:pt x="0" y="643"/>
                    <a:pt x="5" y="685"/>
                  </a:cubicBezTo>
                  <a:cubicBezTo>
                    <a:pt x="12" y="742"/>
                    <a:pt x="36" y="790"/>
                    <a:pt x="79" y="828"/>
                  </a:cubicBezTo>
                  <a:cubicBezTo>
                    <a:pt x="119" y="863"/>
                    <a:pt x="167" y="880"/>
                    <a:pt x="218" y="887"/>
                  </a:cubicBezTo>
                  <a:cubicBezTo>
                    <a:pt x="221" y="888"/>
                    <a:pt x="224" y="888"/>
                    <a:pt x="227" y="888"/>
                  </a:cubicBezTo>
                  <a:cubicBezTo>
                    <a:pt x="227" y="888"/>
                    <a:pt x="227" y="888"/>
                    <a:pt x="227" y="888"/>
                  </a:cubicBezTo>
                  <a:cubicBezTo>
                    <a:pt x="270" y="894"/>
                    <a:pt x="308" y="889"/>
                    <a:pt x="308" y="889"/>
                  </a:cubicBezTo>
                  <a:cubicBezTo>
                    <a:pt x="308" y="889"/>
                    <a:pt x="308" y="889"/>
                    <a:pt x="308" y="889"/>
                  </a:cubicBezTo>
                  <a:cubicBezTo>
                    <a:pt x="312" y="889"/>
                    <a:pt x="316" y="888"/>
                    <a:pt x="320" y="887"/>
                  </a:cubicBezTo>
                  <a:cubicBezTo>
                    <a:pt x="373" y="880"/>
                    <a:pt x="421" y="861"/>
                    <a:pt x="462" y="826"/>
                  </a:cubicBezTo>
                  <a:cubicBezTo>
                    <a:pt x="489" y="804"/>
                    <a:pt x="510" y="777"/>
                    <a:pt x="529" y="748"/>
                  </a:cubicBezTo>
                  <a:cubicBezTo>
                    <a:pt x="531" y="745"/>
                    <a:pt x="533" y="738"/>
                    <a:pt x="533" y="738"/>
                  </a:cubicBezTo>
                  <a:cubicBezTo>
                    <a:pt x="538" y="738"/>
                    <a:pt x="538" y="738"/>
                    <a:pt x="538" y="738"/>
                  </a:cubicBezTo>
                  <a:cubicBezTo>
                    <a:pt x="538" y="783"/>
                    <a:pt x="538" y="826"/>
                    <a:pt x="538" y="870"/>
                  </a:cubicBezTo>
                  <a:cubicBezTo>
                    <a:pt x="673" y="870"/>
                    <a:pt x="673" y="870"/>
                    <a:pt x="673" y="870"/>
                  </a:cubicBezTo>
                  <a:cubicBezTo>
                    <a:pt x="673" y="866"/>
                    <a:pt x="673" y="863"/>
                    <a:pt x="673" y="859"/>
                  </a:cubicBezTo>
                  <a:cubicBezTo>
                    <a:pt x="673" y="675"/>
                    <a:pt x="673" y="490"/>
                    <a:pt x="673" y="305"/>
                  </a:cubicBezTo>
                  <a:close/>
                  <a:moveTo>
                    <a:pt x="538" y="536"/>
                  </a:moveTo>
                  <a:cubicBezTo>
                    <a:pt x="537" y="592"/>
                    <a:pt x="521" y="643"/>
                    <a:pt x="487" y="688"/>
                  </a:cubicBezTo>
                  <a:cubicBezTo>
                    <a:pt x="464" y="718"/>
                    <a:pt x="435" y="743"/>
                    <a:pt x="400" y="757"/>
                  </a:cubicBezTo>
                  <a:cubicBezTo>
                    <a:pt x="344" y="780"/>
                    <a:pt x="287" y="785"/>
                    <a:pt x="230" y="763"/>
                  </a:cubicBezTo>
                  <a:cubicBezTo>
                    <a:pt x="182" y="745"/>
                    <a:pt x="151" y="711"/>
                    <a:pt x="143" y="659"/>
                  </a:cubicBezTo>
                  <a:cubicBezTo>
                    <a:pt x="138" y="626"/>
                    <a:pt x="141" y="593"/>
                    <a:pt x="154" y="561"/>
                  </a:cubicBezTo>
                  <a:cubicBezTo>
                    <a:pt x="163" y="540"/>
                    <a:pt x="176" y="524"/>
                    <a:pt x="196" y="512"/>
                  </a:cubicBezTo>
                  <a:cubicBezTo>
                    <a:pt x="225" y="494"/>
                    <a:pt x="257" y="483"/>
                    <a:pt x="291" y="477"/>
                  </a:cubicBezTo>
                  <a:cubicBezTo>
                    <a:pt x="325" y="470"/>
                    <a:pt x="360" y="466"/>
                    <a:pt x="395" y="461"/>
                  </a:cubicBezTo>
                  <a:cubicBezTo>
                    <a:pt x="431" y="456"/>
                    <a:pt x="468" y="451"/>
                    <a:pt x="504" y="446"/>
                  </a:cubicBezTo>
                  <a:cubicBezTo>
                    <a:pt x="515" y="444"/>
                    <a:pt x="525" y="443"/>
                    <a:pt x="537" y="441"/>
                  </a:cubicBezTo>
                  <a:cubicBezTo>
                    <a:pt x="538" y="446"/>
                    <a:pt x="538" y="448"/>
                    <a:pt x="538" y="451"/>
                  </a:cubicBezTo>
                  <a:cubicBezTo>
                    <a:pt x="538" y="479"/>
                    <a:pt x="538" y="507"/>
                    <a:pt x="538" y="5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 name="Footer Placeholder 2">
            <a:extLst>
              <a:ext uri="{FF2B5EF4-FFF2-40B4-BE49-F238E27FC236}">
                <a16:creationId xmlns:a16="http://schemas.microsoft.com/office/drawing/2014/main" id="{7139728E-08DB-42AE-8CBE-2805074F329A}"/>
              </a:ext>
            </a:extLst>
          </p:cNvPr>
          <p:cNvSpPr>
            <a:spLocks noGrp="1"/>
          </p:cNvSpPr>
          <p:nvPr>
            <p:ph type="ftr" sz="quarter" idx="3"/>
          </p:nvPr>
        </p:nvSpPr>
        <p:spPr>
          <a:xfrm>
            <a:off x="4855263" y="6432816"/>
            <a:ext cx="2481476" cy="364224"/>
          </a:xfrm>
          <a:prstGeom prst="rect">
            <a:avLst/>
          </a:prstGeom>
        </p:spPr>
        <p:txBody>
          <a:bodyPr vert="horz" lIns="75121" tIns="37555" rIns="75121" bIns="37555" rtlCol="0" anchor="ctr"/>
          <a:lstStyle>
            <a:lvl1pPr algn="l">
              <a:defRPr sz="900">
                <a:solidFill>
                  <a:schemeClr val="accent1"/>
                </a:solidFill>
              </a:defRPr>
            </a:lvl1pPr>
          </a:lstStyle>
          <a:p>
            <a:pPr algn="ctr" defTabSz="744802"/>
            <a:endParaRPr lang="en-US"/>
          </a:p>
        </p:txBody>
      </p:sp>
      <p:sp>
        <p:nvSpPr>
          <p:cNvPr id="15" name="Slide Number Placeholder 4">
            <a:extLst>
              <a:ext uri="{FF2B5EF4-FFF2-40B4-BE49-F238E27FC236}">
                <a16:creationId xmlns:a16="http://schemas.microsoft.com/office/drawing/2014/main" id="{3C419752-AB8C-43AD-9663-490FF9452EAC}"/>
              </a:ext>
            </a:extLst>
          </p:cNvPr>
          <p:cNvSpPr>
            <a:spLocks noGrp="1"/>
          </p:cNvSpPr>
          <p:nvPr>
            <p:ph type="sldNum" sz="quarter" idx="4"/>
          </p:nvPr>
        </p:nvSpPr>
        <p:spPr>
          <a:xfrm>
            <a:off x="11573565" y="6432816"/>
            <a:ext cx="349196" cy="364224"/>
          </a:xfrm>
          <a:prstGeom prst="rect">
            <a:avLst/>
          </a:prstGeom>
        </p:spPr>
        <p:txBody>
          <a:bodyPr vert="horz" lIns="75121" tIns="37555" rIns="0" bIns="37555" rtlCol="0" anchor="ctr"/>
          <a:lstStyle>
            <a:lvl1pPr algn="r" rtl="0">
              <a:defRPr lang="en-US" sz="900" smtClean="0">
                <a:solidFill>
                  <a:schemeClr val="accent1"/>
                </a:solidFill>
              </a:defRPr>
            </a:lvl1pPr>
          </a:lstStyle>
          <a:p>
            <a:pPr defTabSz="744802"/>
            <a:fld id="{894E8EF0-91FF-4791-8529-F57CE0475C15}" type="slidenum">
              <a:rPr lang="en-US" smtClean="0"/>
              <a:pPr defTabSz="744802"/>
              <a:t>‹#›</a:t>
            </a:fld>
            <a:endParaRPr lang="en-US"/>
          </a:p>
        </p:txBody>
      </p:sp>
    </p:spTree>
    <p:extLst>
      <p:ext uri="{BB962C8B-B14F-4D97-AF65-F5344CB8AC3E}">
        <p14:creationId xmlns:p14="http://schemas.microsoft.com/office/powerpoint/2010/main" val="231518370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45825"/>
            <a:ext cx="11653522" cy="712175"/>
          </a:xfrm>
          <a:prstGeom prst="rect">
            <a:avLst/>
          </a:prstGeom>
          <a:solidFill>
            <a:schemeClr val="accent1"/>
          </a:solid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r>
              <a:rPr lang="en-US" sz="686" kern="1200">
                <a:solidFill>
                  <a:schemeClr val="tx1"/>
                </a:solidFill>
                <a:effectLst/>
                <a:latin typeface="+mn-lt"/>
                <a:ea typeface="+mn-ea"/>
                <a:cs typeface="+mn-cs"/>
              </a:rPr>
              <a:t>© 2017 Microsoft Corporation. All rights reserved. Microsoft, Windows, and other product names are or may be registered trademarks and/or trademarks in the U.S. and/or other countries.</a:t>
            </a:r>
          </a:p>
          <a:p>
            <a:r>
              <a:rPr lang="en-US" sz="686" kern="1200">
                <a:solidFill>
                  <a:schemeClr val="tx1"/>
                </a:solidFill>
                <a:effectLst/>
                <a:latin typeface="+mn-lt"/>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r>
              <a:rPr lang="en-US" sz="686" kern="1200">
                <a:solidFill>
                  <a:schemeClr val="tx1"/>
                </a:solidFill>
                <a:effectLst/>
                <a:latin typeface="+mn-lt"/>
                <a:ea typeface="+mn-ea"/>
                <a:cs typeface="+mn-cs"/>
              </a:rPr>
              <a:t>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449091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NEW - Agenda">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p:txBody>
          <a:bodyPr/>
          <a:lstStyle/>
          <a:p>
            <a:endParaRPr lang="en-US"/>
          </a:p>
        </p:txBody>
      </p:sp>
      <p:sp>
        <p:nvSpPr>
          <p:cNvPr id="8" name="Slide Number Placeholder 7"/>
          <p:cNvSpPr>
            <a:spLocks noGrp="1"/>
          </p:cNvSpPr>
          <p:nvPr>
            <p:ph type="sldNum" sz="quarter" idx="11"/>
          </p:nvPr>
        </p:nvSpPr>
        <p:spPr/>
        <p:txBody>
          <a:bodyPr/>
          <a:lstStyle/>
          <a:p>
            <a:fld id="{AA51F4C4-43BE-4293-9866-908CCEECE991}" type="slidenum">
              <a:rPr lang="en-US" smtClean="0"/>
              <a:t>‹#›</a:t>
            </a:fld>
            <a:endParaRPr lang="en-US"/>
          </a:p>
        </p:txBody>
      </p:sp>
      <p:sp>
        <p:nvSpPr>
          <p:cNvPr id="6" name="Title 1"/>
          <p:cNvSpPr>
            <a:spLocks noGrp="1"/>
          </p:cNvSpPr>
          <p:nvPr>
            <p:ph type="title" hasCustomPrompt="1"/>
          </p:nvPr>
        </p:nvSpPr>
        <p:spPr>
          <a:xfrm>
            <a:off x="291737" y="13459"/>
            <a:ext cx="11608526" cy="571567"/>
          </a:xfrm>
        </p:spPr>
        <p:txBody>
          <a:bodyPr vert="horz" wrap="square" lIns="0" tIns="45720" rIns="91440" bIns="45720" rtlCol="0" anchor="ctr" anchorCtr="0">
            <a:spAutoFit/>
          </a:bodyPr>
          <a:lstStyle>
            <a:lvl1pPr marL="0" algn="l" defTabSz="914411" rtl="0" eaLnBrk="1" latinLnBrk="0" hangingPunct="1">
              <a:lnSpc>
                <a:spcPct val="90000"/>
              </a:lnSpc>
              <a:spcBef>
                <a:spcPct val="0"/>
              </a:spcBef>
              <a:buNone/>
              <a:defRPr lang="en-US" sz="3460" kern="1200" cap="none" spc="-96" baseline="0" dirty="0">
                <a:gradFill>
                  <a:gsLst>
                    <a:gs pos="75385">
                      <a:srgbClr val="0072C6"/>
                    </a:gs>
                    <a:gs pos="55000">
                      <a:srgbClr val="0072C6"/>
                    </a:gs>
                  </a:gsLst>
                  <a:lin ang="5400000" scaled="0"/>
                </a:gradFill>
                <a:latin typeface="+mj-lt"/>
                <a:ea typeface="+mj-ea"/>
                <a:cs typeface="Segoe UI" panose="020B0502040204020203" pitchFamily="34" charset="0"/>
              </a:defRPr>
            </a:lvl1pPr>
          </a:lstStyle>
          <a:p>
            <a:pPr marL="0" lvl="0"/>
            <a:r>
              <a:rPr lang="en-US"/>
              <a:t>Click to edit master title style</a:t>
            </a:r>
          </a:p>
        </p:txBody>
      </p:sp>
      <p:cxnSp>
        <p:nvCxnSpPr>
          <p:cNvPr id="11" name="Straight Connector 10"/>
          <p:cNvCxnSpPr/>
          <p:nvPr userDrawn="1"/>
        </p:nvCxnSpPr>
        <p:spPr>
          <a:xfrm>
            <a:off x="216408" y="583076"/>
            <a:ext cx="11759184" cy="0"/>
          </a:xfrm>
          <a:prstGeom prst="line">
            <a:avLst/>
          </a:prstGeom>
          <a:ln w="9525">
            <a:solidFill>
              <a:srgbClr val="B2B2B2"/>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p:nvPr>
        </p:nvSpPr>
        <p:spPr>
          <a:xfrm>
            <a:off x="291737" y="881237"/>
            <a:ext cx="11607846" cy="5352152"/>
          </a:xfrm>
        </p:spPr>
        <p:txBody>
          <a:bodyPr/>
          <a:lstStyle>
            <a:lvl1pPr marL="115888" indent="-115888">
              <a:spcBef>
                <a:spcPts val="700"/>
              </a:spcBef>
              <a:spcAft>
                <a:spcPts val="0"/>
              </a:spcAft>
              <a:buFont typeface="Segoe UI" panose="020B0502040204020203" pitchFamily="34" charset="0"/>
              <a:buChar char="∙"/>
              <a:defRPr sz="2600">
                <a:latin typeface="Segoe UI Semilight" panose="020B0402040204020203" pitchFamily="34" charset="0"/>
                <a:cs typeface="Segoe UI Semilight" panose="020B0402040204020203" pitchFamily="34" charset="0"/>
              </a:defRPr>
            </a:lvl1pPr>
            <a:lvl2pPr marL="344488" indent="-173038">
              <a:buFont typeface="Segoe UI" panose="020B0502040204020203" pitchFamily="34" charset="0"/>
              <a:buChar char="∙"/>
              <a:defRPr sz="2200">
                <a:latin typeface="Segoe UI Semilight" panose="020B0402040204020203" pitchFamily="34" charset="0"/>
                <a:cs typeface="Segoe UI Semilight" panose="020B0402040204020203" pitchFamily="34" charset="0"/>
              </a:defRPr>
            </a:lvl2pPr>
            <a:lvl3pPr marL="514350" indent="-169863">
              <a:buFont typeface="Segoe UI" panose="020B0502040204020203" pitchFamily="34" charset="0"/>
              <a:buChar char="∙"/>
              <a:defRPr>
                <a:latin typeface="Segoe UI Semilight" panose="020B0402040204020203" pitchFamily="34" charset="0"/>
                <a:cs typeface="Segoe UI Semilight" panose="020B0402040204020203" pitchFamily="34" charset="0"/>
              </a:defRPr>
            </a:lvl3pPr>
            <a:lvl4pPr marL="685800" indent="-171450">
              <a:buFont typeface="Segoe UI" panose="020B0502040204020203" pitchFamily="34" charset="0"/>
              <a:buChar char="∙"/>
              <a:defRPr>
                <a:latin typeface="Segoe UI Semilight" panose="020B0402040204020203" pitchFamily="34" charset="0"/>
                <a:cs typeface="Segoe UI Semilight" panose="020B0402040204020203" pitchFamily="34" charset="0"/>
              </a:defRPr>
            </a:lvl4pPr>
            <a:lvl5pPr marL="857250" indent="-171450">
              <a:buFont typeface="Segoe UI" panose="020B0502040204020203" pitchFamily="34" charset="0"/>
              <a:buChar char="∙"/>
              <a:defRPr>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33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Header and Graph">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695325" y="652299"/>
            <a:ext cx="10801350" cy="799984"/>
          </a:xfrm>
          <a:prstGeom prst="rect">
            <a:avLst/>
          </a:prstGeom>
        </p:spPr>
        <p:txBody>
          <a:bodyPr lIns="0" tIns="0" rIns="0" bIns="0"/>
          <a:lstStyle>
            <a:lvl1pPr marL="0" indent="0">
              <a:lnSpc>
                <a:spcPct val="90000"/>
              </a:lnSpc>
              <a:buNone/>
              <a:defRPr sz="3200" b="0" i="0">
                <a:solidFill>
                  <a:schemeClr val="tx2"/>
                </a:solidFill>
                <a:latin typeface="Segoe UI Light" charset="0"/>
                <a:ea typeface="Segoe UI Light" charset="0"/>
                <a:cs typeface="Segoe UI Light" charset="0"/>
              </a:defRPr>
            </a:lvl1pPr>
            <a:lvl2pPr marL="457112" indent="0">
              <a:buNone/>
              <a:defRPr sz="5399" b="0" i="0">
                <a:solidFill>
                  <a:schemeClr val="bg2">
                    <a:lumMod val="50000"/>
                  </a:schemeClr>
                </a:solidFill>
                <a:latin typeface="Segoe UI Light" charset="0"/>
                <a:ea typeface="Segoe UI Light" charset="0"/>
                <a:cs typeface="Segoe UI Light" charset="0"/>
              </a:defRPr>
            </a:lvl2pPr>
            <a:lvl3pPr marL="914225" indent="0">
              <a:buNone/>
              <a:defRPr sz="4800" b="0" i="0">
                <a:solidFill>
                  <a:schemeClr val="bg2">
                    <a:lumMod val="50000"/>
                  </a:schemeClr>
                </a:solidFill>
                <a:latin typeface="Segoe UI Light" charset="0"/>
                <a:ea typeface="Segoe UI Light" charset="0"/>
                <a:cs typeface="Segoe UI Light" charset="0"/>
              </a:defRPr>
            </a:lvl3pPr>
            <a:lvl4pPr marL="1371337" indent="0">
              <a:buNone/>
              <a:defRPr sz="4400" b="0" i="0">
                <a:solidFill>
                  <a:schemeClr val="bg2">
                    <a:lumMod val="50000"/>
                  </a:schemeClr>
                </a:solidFill>
                <a:latin typeface="Segoe UI Light" charset="0"/>
                <a:ea typeface="Segoe UI Light" charset="0"/>
                <a:cs typeface="Segoe UI Light" charset="0"/>
              </a:defRPr>
            </a:lvl4pPr>
            <a:lvl5pPr marL="1828449" indent="0">
              <a:buNone/>
              <a:defRPr sz="4400" b="0" i="0">
                <a:solidFill>
                  <a:schemeClr val="bg2">
                    <a:lumMod val="50000"/>
                  </a:schemeClr>
                </a:solidFill>
                <a:latin typeface="Segoe UI Light" charset="0"/>
                <a:ea typeface="Segoe UI Light" charset="0"/>
                <a:cs typeface="Segoe UI Light" charset="0"/>
              </a:defRPr>
            </a:lvl5pPr>
          </a:lstStyle>
          <a:p>
            <a:pPr lvl="0"/>
            <a:r>
              <a:rPr lang="en-US"/>
              <a:t>Header</a:t>
            </a:r>
          </a:p>
        </p:txBody>
      </p:sp>
      <p:sp>
        <p:nvSpPr>
          <p:cNvPr id="10" name="Text Placeholder 2"/>
          <p:cNvSpPr>
            <a:spLocks noGrp="1"/>
          </p:cNvSpPr>
          <p:nvPr>
            <p:ph type="body" sz="quarter" idx="13" hasCustomPrompt="1"/>
          </p:nvPr>
        </p:nvSpPr>
        <p:spPr>
          <a:xfrm>
            <a:off x="695325" y="1666877"/>
            <a:ext cx="10801350" cy="3953995"/>
          </a:xfrm>
          <a:prstGeom prst="rect">
            <a:avLst/>
          </a:prstGeom>
        </p:spPr>
        <p:txBody>
          <a:bodyPr lIns="0" tIns="0" rIns="0"/>
          <a:lstStyle>
            <a:lvl1pPr marL="0" indent="0">
              <a:lnSpc>
                <a:spcPct val="125000"/>
              </a:lnSpc>
              <a:buNone/>
              <a:defRPr sz="1600" b="0" i="0">
                <a:solidFill>
                  <a:schemeClr val="tx1">
                    <a:lumMod val="50000"/>
                    <a:lumOff val="50000"/>
                  </a:schemeClr>
                </a:solidFill>
                <a:latin typeface="Segoe UI Light" charset="0"/>
                <a:ea typeface="Segoe UI Light" charset="0"/>
                <a:cs typeface="Segoe UI Light" charset="0"/>
              </a:defRPr>
            </a:lvl1pPr>
            <a:lvl2pPr marL="457112" indent="0">
              <a:buNone/>
              <a:defRPr sz="1600" b="0" i="0">
                <a:solidFill>
                  <a:schemeClr val="tx1">
                    <a:lumMod val="50000"/>
                    <a:lumOff val="50000"/>
                  </a:schemeClr>
                </a:solidFill>
                <a:latin typeface="Segoe UI Light" charset="0"/>
                <a:ea typeface="Segoe UI Light" charset="0"/>
                <a:cs typeface="Segoe UI Light" charset="0"/>
              </a:defRPr>
            </a:lvl2pPr>
            <a:lvl3pPr marL="914225" indent="0">
              <a:buNone/>
              <a:defRPr sz="1600" b="0" i="0">
                <a:solidFill>
                  <a:schemeClr val="tx1">
                    <a:lumMod val="50000"/>
                    <a:lumOff val="50000"/>
                  </a:schemeClr>
                </a:solidFill>
                <a:latin typeface="Segoe UI Light" charset="0"/>
                <a:ea typeface="Segoe UI Light" charset="0"/>
                <a:cs typeface="Segoe UI Light" charset="0"/>
              </a:defRPr>
            </a:lvl3pPr>
            <a:lvl4pPr marL="1371337" indent="0">
              <a:buNone/>
              <a:defRPr sz="1600" b="0" i="0">
                <a:solidFill>
                  <a:schemeClr val="tx1">
                    <a:lumMod val="50000"/>
                    <a:lumOff val="50000"/>
                  </a:schemeClr>
                </a:solidFill>
                <a:latin typeface="Segoe UI Light" charset="0"/>
                <a:ea typeface="Segoe UI Light" charset="0"/>
                <a:cs typeface="Segoe UI Light" charset="0"/>
              </a:defRPr>
            </a:lvl4pPr>
            <a:lvl5pPr marL="1828449" indent="0">
              <a:buNone/>
              <a:defRPr sz="1600" b="0" i="0">
                <a:solidFill>
                  <a:schemeClr val="tx1">
                    <a:lumMod val="50000"/>
                    <a:lumOff val="50000"/>
                  </a:schemeClr>
                </a:solidFill>
                <a:latin typeface="Segoe UI Light" charset="0"/>
                <a:ea typeface="Segoe UI Light" charset="0"/>
                <a:cs typeface="Segoe UI Light" charset="0"/>
              </a:defRPr>
            </a:lvl5pPr>
          </a:lstStyle>
          <a:p>
            <a:pPr lvl="0"/>
            <a:r>
              <a:rPr lang="en-US"/>
              <a:t>Body text</a:t>
            </a:r>
          </a:p>
        </p:txBody>
      </p:sp>
      <p:pic>
        <p:nvPicPr>
          <p:cNvPr id="9" name="Picture 8">
            <a:extLst>
              <a:ext uri="{FF2B5EF4-FFF2-40B4-BE49-F238E27FC236}">
                <a16:creationId xmlns:a16="http://schemas.microsoft.com/office/drawing/2014/main" id="{37395818-B57E-E744-91B2-F02EA77348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6667" t="22370" r="11667" b="17334"/>
          <a:stretch/>
        </p:blipFill>
        <p:spPr>
          <a:xfrm>
            <a:off x="10843578" y="6015310"/>
            <a:ext cx="1306195" cy="718407"/>
          </a:xfrm>
          <a:prstGeom prst="rect">
            <a:avLst/>
          </a:prstGeom>
        </p:spPr>
      </p:pic>
    </p:spTree>
    <p:extLst>
      <p:ext uri="{BB962C8B-B14F-4D97-AF65-F5344CB8AC3E}">
        <p14:creationId xmlns:p14="http://schemas.microsoft.com/office/powerpoint/2010/main" val="705325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438">
          <p15:clr>
            <a:srgbClr val="FBAE40"/>
          </p15:clr>
        </p15:guide>
        <p15:guide id="4" pos="7242">
          <p15:clr>
            <a:srgbClr val="FBAE40"/>
          </p15:clr>
        </p15:guide>
        <p15:guide id="5" orient="horz" pos="104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solidFill>
                  <a:schemeClr val="accent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ubtitle 2">
            <a:extLst>
              <a:ext uri="{FF2B5EF4-FFF2-40B4-BE49-F238E27FC236}">
                <a16:creationId xmlns:a16="http://schemas.microsoft.com/office/drawing/2014/main" id="{47FB98DA-810B-4CF7-B779-6430CB55AB36}"/>
              </a:ext>
            </a:extLst>
          </p:cNvPr>
          <p:cNvSpPr txBox="1">
            <a:spLocks/>
          </p:cNvSpPr>
          <p:nvPr userDrawn="1"/>
        </p:nvSpPr>
        <p:spPr bwMode="auto">
          <a:xfrm>
            <a:off x="1264069" y="6412888"/>
            <a:ext cx="9663862" cy="1384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9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Segoe UI Symbol" panose="020B0502040204020203" pitchFamily="34" charset="0"/>
                <a:ea typeface="Segoe UI Symbol" panose="020B0502040204020203" pitchFamily="34" charset="0"/>
                <a:cs typeface="Arial Unicode MS" pitchFamily="34" charset="-128"/>
              </a:rPr>
              <a:t>CONFIDENTIAL — FOR PLANNING PURPOSES ONLY</a:t>
            </a:r>
          </a:p>
        </p:txBody>
      </p:sp>
      <p:sp>
        <p:nvSpPr>
          <p:cNvPr id="4" name="Text Placeholder 2">
            <a:extLst>
              <a:ext uri="{FF2B5EF4-FFF2-40B4-BE49-F238E27FC236}">
                <a16:creationId xmlns:a16="http://schemas.microsoft.com/office/drawing/2014/main" id="{B2612195-1CCC-9A41-8AFC-0BA6CD9167CB}"/>
              </a:ext>
            </a:extLst>
          </p:cNvPr>
          <p:cNvSpPr>
            <a:spLocks noGrp="1"/>
          </p:cNvSpPr>
          <p:nvPr>
            <p:ph type="body" sz="quarter" idx="11"/>
          </p:nvPr>
        </p:nvSpPr>
        <p:spPr>
          <a:xfrm>
            <a:off x="585788" y="1001636"/>
            <a:ext cx="11023600" cy="307777"/>
          </a:xfrm>
        </p:spPr>
        <p:txBody>
          <a:bodyPr/>
          <a:lstStyle>
            <a:lvl1pPr marL="0" indent="0">
              <a:buNone/>
              <a:defRPr lang="en-US" sz="2000" b="0" kern="1200" cap="none" spc="-50" baseline="0" dirty="0" smtClean="0">
                <a:ln w="3175">
                  <a:noFill/>
                </a:ln>
                <a:solidFill>
                  <a:schemeClr val="tx1"/>
                </a:solidFill>
                <a:effectLst/>
                <a:latin typeface="Segoe UI Symbol" panose="020B0502040204020203" pitchFamily="34" charset="0"/>
                <a:ea typeface="Segoe UI Symbol" panose="020B0502040204020203" pitchFamily="34" charset="0"/>
                <a:cs typeface="Segoe UI Symbol"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2640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9C6C-286D-407A-8689-2A626223A4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D9303B-ACB7-4A0A-9EE0-8DB60A7099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858908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269240" y="289511"/>
            <a:ext cx="11655840" cy="899665"/>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585788" y="1001636"/>
            <a:ext cx="11023600" cy="307777"/>
          </a:xfrm>
          <a:prstGeom prst="rect">
            <a:avLst/>
          </a:prstGeom>
          <a:noFill/>
          <a:ln>
            <a:noFill/>
          </a:ln>
        </p:spPr>
        <p:txBody>
          <a:bodyPr spcFirstLastPara="1" wrap="square" lIns="146300" tIns="91425" rIns="146300" bIns="91425" anchor="t" anchorCtr="0">
            <a:noAutofit/>
          </a:bodyPr>
          <a:lstStyle>
            <a:lvl1pPr marL="457200" lvl="0" indent="-228600" algn="l">
              <a:lnSpc>
                <a:spcPct val="90000"/>
              </a:lnSpc>
              <a:spcBef>
                <a:spcPts val="400"/>
              </a:spcBef>
              <a:spcAft>
                <a:spcPts val="0"/>
              </a:spcAft>
              <a:buClr>
                <a:schemeClr val="dk1"/>
              </a:buClr>
              <a:buSzPts val="1800"/>
              <a:buNone/>
              <a:defRPr sz="2000" b="0" cap="none">
                <a:solidFill>
                  <a:schemeClr val="dk1"/>
                </a:solidFill>
                <a:latin typeface="Quattrocento Sans"/>
                <a:ea typeface="Quattrocento Sans"/>
                <a:cs typeface="Quattrocento Sans"/>
                <a:sym typeface="Quattrocento Sans"/>
              </a:defRPr>
            </a:lvl1pPr>
            <a:lvl2pPr marL="914400" lvl="1" indent="-331469" algn="l">
              <a:lnSpc>
                <a:spcPct val="90000"/>
              </a:lnSpc>
              <a:spcBef>
                <a:spcPts val="360"/>
              </a:spcBef>
              <a:spcAft>
                <a:spcPts val="0"/>
              </a:spcAft>
              <a:buClr>
                <a:schemeClr val="dk1"/>
              </a:buClr>
              <a:buSzPts val="1620"/>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87354132"/>
      </p:ext>
    </p:extLst>
  </p:cSld>
  <p:clrMapOvr>
    <a:masterClrMapping/>
  </p:clrMapOvr>
  <p:transition>
    <p:fade/>
  </p:transition>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9C6C-286D-407A-8689-2A626223A4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D9303B-ACB7-4A0A-9EE0-8DB60A7099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C9495-0002-48FE-8E0D-7E45E2BE045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6A70EA9-9D23-4033-A2CA-AB3D34D58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F3DE5-97B0-49FE-9877-E5ECEA3138AF}"/>
              </a:ext>
            </a:extLst>
          </p:cNvPr>
          <p:cNvSpPr>
            <a:spLocks noGrp="1"/>
          </p:cNvSpPr>
          <p:nvPr>
            <p:ph type="sldNum" sz="quarter" idx="12"/>
          </p:nvPr>
        </p:nvSpPr>
        <p:spPr/>
        <p:txBody>
          <a:bodyPr/>
          <a:lstStyle/>
          <a:p>
            <a:fld id="{60C3A608-284C-4002-98DB-3D8919AEB849}" type="slidenum">
              <a:rPr lang="en-US" smtClean="0"/>
              <a:t>‹#›</a:t>
            </a:fld>
            <a:endParaRPr lang="en-US"/>
          </a:p>
        </p:txBody>
      </p:sp>
    </p:spTree>
    <p:extLst>
      <p:ext uri="{BB962C8B-B14F-4D97-AF65-F5344CB8AC3E}">
        <p14:creationId xmlns:p14="http://schemas.microsoft.com/office/powerpoint/2010/main" val="38391798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6E651-4CF0-4A67-B97A-C61BFE476F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01C536FC-A461-494F-BC1D-B6C1D6605B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05615C4F-7C5A-441C-8B80-17D6171C9F8B}"/>
              </a:ext>
            </a:extLst>
          </p:cNvPr>
          <p:cNvSpPr>
            <a:spLocks noGrp="1"/>
          </p:cNvSpPr>
          <p:nvPr>
            <p:ph type="dt" sz="half" idx="10"/>
          </p:nvPr>
        </p:nvSpPr>
        <p:spPr/>
        <p:txBody>
          <a:bodyPr/>
          <a:lstStyle/>
          <a:p>
            <a:endParaRPr lang="en-IE"/>
          </a:p>
        </p:txBody>
      </p:sp>
      <p:sp>
        <p:nvSpPr>
          <p:cNvPr id="5" name="Footer Placeholder 4">
            <a:extLst>
              <a:ext uri="{FF2B5EF4-FFF2-40B4-BE49-F238E27FC236}">
                <a16:creationId xmlns:a16="http://schemas.microsoft.com/office/drawing/2014/main" id="{715AADF7-88A8-4702-973A-15429B087F3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65BF4491-2D17-4044-86D9-4C8706CC161E}"/>
              </a:ext>
            </a:extLst>
          </p:cNvPr>
          <p:cNvSpPr>
            <a:spLocks noGrp="1"/>
          </p:cNvSpPr>
          <p:nvPr>
            <p:ph type="sldNum" sz="quarter" idx="12"/>
          </p:nvPr>
        </p:nvSpPr>
        <p:spPr/>
        <p:txBody>
          <a:bodyPr/>
          <a:lstStyle/>
          <a:p>
            <a:fld id="{DBA6E61B-B808-4DB5-B8A1-4B1CE9710BA4}" type="slidenum">
              <a:rPr lang="en-IE" smtClean="0"/>
              <a:t>‹#›</a:t>
            </a:fld>
            <a:endParaRPr lang="en-IE"/>
          </a:p>
        </p:txBody>
      </p:sp>
    </p:spTree>
    <p:extLst>
      <p:ext uri="{BB962C8B-B14F-4D97-AF65-F5344CB8AC3E}">
        <p14:creationId xmlns:p14="http://schemas.microsoft.com/office/powerpoint/2010/main" val="387329141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765126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2204A37F-8B96-4ED1-BA49-C58CBCBF1C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Picture 6">
            <a:extLst>
              <a:ext uri="{FF2B5EF4-FFF2-40B4-BE49-F238E27FC236}">
                <a16:creationId xmlns:a16="http://schemas.microsoft.com/office/drawing/2014/main" id="{80BEB927-EE39-4C99-93A2-051A7A5C3D82}"/>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45336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63397F99-6ED7-4D58-9D63-BE73E2937D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01BA5C21-DBD8-4720-9B03-CC7AD430D408}"/>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22473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CF2B7132-BBCE-4E12-B312-A4F6AD91E133}"/>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4334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2017D443-8382-4FF6-94D1-3A937E7B7A8E}"/>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75143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219701" cy="276999"/>
          </a:xfrm>
        </p:spPr>
        <p:txBody>
          <a:bodyPr/>
          <a:lstStyle>
            <a:lvl1pPr marL="0" indent="0" algn="l">
              <a:spcBef>
                <a:spcPts val="0"/>
              </a:spcBef>
              <a:buNone/>
              <a:defRPr sz="1800">
                <a:solidFill>
                  <a:schemeClr val="tx1"/>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178045" cy="3352056"/>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5975160" y="5689600"/>
            <a:ext cx="5200840" cy="276999"/>
          </a:xfrm>
        </p:spPr>
        <p:txBody>
          <a:bodyPr/>
          <a:lstStyle>
            <a:lvl1pPr marL="0" indent="0" algn="l">
              <a:spcBef>
                <a:spcPts val="0"/>
              </a:spcBef>
              <a:buNone/>
              <a:defRPr sz="1800">
                <a:solidFill>
                  <a:schemeClr val="tx1"/>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5972555" y="2025650"/>
            <a:ext cx="5178045" cy="3352056"/>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41" name="Group 40">
            <a:extLst>
              <a:ext uri="{FF2B5EF4-FFF2-40B4-BE49-F238E27FC236}">
                <a16:creationId xmlns:a16="http://schemas.microsoft.com/office/drawing/2014/main" id="{C11D8D94-43D9-4D49-9236-C51258BECD1D}"/>
              </a:ext>
            </a:extLst>
          </p:cNvPr>
          <p:cNvGrpSpPr/>
          <p:nvPr userDrawn="1"/>
        </p:nvGrpSpPr>
        <p:grpSpPr>
          <a:xfrm>
            <a:off x="11226173" y="0"/>
            <a:ext cx="965827" cy="6858000"/>
            <a:chOff x="11226173" y="0"/>
            <a:chExt cx="965827" cy="6858000"/>
          </a:xfrm>
        </p:grpSpPr>
        <p:sp>
          <p:nvSpPr>
            <p:cNvPr id="42" name="Rectangle 41">
              <a:extLst>
                <a:ext uri="{FF2B5EF4-FFF2-40B4-BE49-F238E27FC236}">
                  <a16:creationId xmlns:a16="http://schemas.microsoft.com/office/drawing/2014/main" id="{358A1859-4DFD-48E3-B61A-F33D5D6CBBFC}"/>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8378DB62-D958-4D1F-B276-3E9F3108E6A7}"/>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5FA306B6-451D-479E-ABFA-30086FF7C40F}"/>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F75DFC6-B162-40B2-AC4C-76BD685095F4}"/>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AF7310B2-39DA-4169-9B7C-29EF8BA586E1}"/>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0EFA2250-623E-403F-BAAA-BD66FE91031A}"/>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5DE10F99-B9FE-4DE2-B3E3-5F7517ECD482}"/>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5C054F32-D556-4FC1-97F0-D860843EA5BF}"/>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A6ED8C5-810F-42B5-B5D9-485501DA6FEC}"/>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80C6303-5191-43B2-B388-3ABB3AAC2D18}"/>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937D8F-7C43-459D-966B-4474400CB33D}"/>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8330E5FA-6D17-4158-8F97-6B709B5C80A0}"/>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A639B6DD-6AE8-43E9-869B-B91CAF17DF99}"/>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43344A5-24EA-4E7B-94B1-562021AB6104}"/>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430B1409-4A7A-43D3-9E24-09617FBBADFC}"/>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31C67D1-7FEF-46EA-9E87-4DBAA86CB539}"/>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C759A5C6-58A7-4C97-8D7C-8317D827F2A7}"/>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E22DF469-1A8D-4A12-88AE-003642098E26}"/>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56205A2-36B8-41A2-8498-49040504EB31}"/>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D51D972D-F302-40A3-B697-63C0A49127D5}"/>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21083DE4-7127-481F-BF05-BEE575A3AEC4}"/>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EB01C20C-F2C8-4C10-BF05-DFA30A6DC487}"/>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46CB446D-80E3-4856-9789-09FD8BA51EDC}"/>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6D78B269-9CF0-4671-85DE-4773ABFE8639}"/>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C3A72A58-04F3-4790-B88D-B0296721A4B4}"/>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CB2EFE01-3538-43C8-8ADF-781BCA8DFAB0}"/>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214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9844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057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186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1339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38661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22573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68765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55836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51357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0841737" cy="553998"/>
          </a:xfrm>
        </p:spPr>
        <p:txBody>
          <a:bodyPr/>
          <a:lstStyle>
            <a:lvl1pPr>
              <a:defRPr>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364992" cy="276999"/>
          </a:xfrm>
        </p:spPr>
        <p:txBody>
          <a:bodyPr/>
          <a:lstStyle>
            <a:lvl1pPr marL="0" indent="0" algn="l">
              <a:spcBef>
                <a:spcPts val="0"/>
              </a:spcBef>
              <a:buNone/>
              <a:defRPr sz="1800">
                <a:solidFill>
                  <a:schemeClr val="tx1"/>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361437" cy="3361437"/>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122388" y="5689600"/>
            <a:ext cx="3364992" cy="276999"/>
          </a:xfrm>
        </p:spPr>
        <p:txBody>
          <a:bodyPr/>
          <a:lstStyle>
            <a:lvl1pPr marL="0" indent="0" algn="l">
              <a:spcBef>
                <a:spcPts val="0"/>
              </a:spcBef>
              <a:buNone/>
              <a:defRPr sz="1800">
                <a:solidFill>
                  <a:schemeClr val="tx1"/>
                </a:solidFill>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122388" y="2025650"/>
            <a:ext cx="3361437" cy="3361437"/>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7662163" y="5689600"/>
            <a:ext cx="3364992" cy="276999"/>
          </a:xfrm>
        </p:spPr>
        <p:txBody>
          <a:bodyPr/>
          <a:lstStyle>
            <a:lvl1pPr marL="0" indent="0" algn="l">
              <a:spcBef>
                <a:spcPts val="0"/>
              </a:spcBef>
              <a:buNone/>
              <a:defRPr sz="1800">
                <a:solidFill>
                  <a:schemeClr val="tx1"/>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7662163" y="2025650"/>
            <a:ext cx="3361437" cy="3361437"/>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47731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44551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8033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559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639384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392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2496675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5880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15339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952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solidFill>
                  <a:schemeClr val="tx1"/>
                </a:solidFill>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36108" y="4753938"/>
            <a:ext cx="2532888" cy="553998"/>
          </a:xfrm>
        </p:spPr>
        <p:txBody>
          <a:bodyPr/>
          <a:lstStyle>
            <a:lvl1pPr marL="0" indent="0" algn="l">
              <a:spcBef>
                <a:spcPts val="0"/>
              </a:spcBef>
              <a:buNone/>
              <a:defRPr sz="1800">
                <a:solidFill>
                  <a:schemeClr val="tx1"/>
                </a:solidFill>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361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5889604" y="4753938"/>
            <a:ext cx="2532888" cy="553998"/>
          </a:xfrm>
        </p:spPr>
        <p:txBody>
          <a:bodyPr/>
          <a:lstStyle>
            <a:lvl1pPr marL="0" indent="0" algn="l">
              <a:spcBef>
                <a:spcPts val="0"/>
              </a:spcBef>
              <a:buNone/>
              <a:defRPr sz="1800">
                <a:solidFill>
                  <a:schemeClr val="tx1"/>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58896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8543100" y="4753938"/>
            <a:ext cx="2532888" cy="553998"/>
          </a:xfrm>
        </p:spPr>
        <p:txBody>
          <a:bodyPr/>
          <a:lstStyle>
            <a:lvl1pPr marL="0" indent="0" algn="l">
              <a:spcBef>
                <a:spcPts val="0"/>
              </a:spcBef>
              <a:buNone/>
              <a:defRPr sz="1800">
                <a:solidFill>
                  <a:schemeClr val="tx1"/>
                </a:solidFill>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85431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44" name="Group 43">
            <a:extLst>
              <a:ext uri="{FF2B5EF4-FFF2-40B4-BE49-F238E27FC236}">
                <a16:creationId xmlns:a16="http://schemas.microsoft.com/office/drawing/2014/main" id="{5D9DA401-AAF1-4E6E-AE9C-5DACB84943DB}"/>
              </a:ext>
            </a:extLst>
          </p:cNvPr>
          <p:cNvGrpSpPr/>
          <p:nvPr userDrawn="1"/>
        </p:nvGrpSpPr>
        <p:grpSpPr>
          <a:xfrm>
            <a:off x="11226173" y="0"/>
            <a:ext cx="965827" cy="6858000"/>
            <a:chOff x="11226173" y="0"/>
            <a:chExt cx="965827" cy="6858000"/>
          </a:xfrm>
        </p:grpSpPr>
        <p:sp>
          <p:nvSpPr>
            <p:cNvPr id="45" name="Rectangle 44">
              <a:extLst>
                <a:ext uri="{FF2B5EF4-FFF2-40B4-BE49-F238E27FC236}">
                  <a16:creationId xmlns:a16="http://schemas.microsoft.com/office/drawing/2014/main" id="{D6205742-F1A0-4440-8061-8A46F5E6F08B}"/>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271D0ED7-71DC-43C3-B57A-EF67ACC3391E}"/>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24D7C83B-4107-4C9F-B063-5F73F8EF114B}"/>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02AAB987-BA14-426D-B03A-FB0D7B2D5F80}"/>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B165C91F-A74D-4754-ACAE-EC857143089B}"/>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C2CAA1BF-BF69-4FB7-828A-6DCF786208E8}"/>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3809ACB-6D53-4E9F-93F5-07BE43870C9D}"/>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4B0002E1-3D65-4B22-998A-8E9400366E87}"/>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868D31D-C031-431E-A303-A0313C5B9ACF}"/>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BE459C32-E0E5-4F71-A795-5AD5B48F66FF}"/>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017A6DC1-28DA-434B-BA80-ADF2344A9D79}"/>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D7901008-02E3-4353-A2E6-E2A524F3A968}"/>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7C2E914-15D6-4341-B915-E7FCEFBEA67E}"/>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A7465F81-799C-415B-A32F-35ADB1C30643}"/>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007D546F-575C-4459-99DD-208C222F6A74}"/>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A9D0A58-8F6B-4EFA-BDE7-EE64ACD9A6A7}"/>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DE6D64EF-175D-45BC-882B-53285B89DF9E}"/>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2C1A7F0E-8B98-4463-A2B0-C23A676A55A1}"/>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3BED0716-4040-4CB6-8648-D807441F44B2}"/>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59D72493-E099-4BC0-BB33-F35B9580379C}"/>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E078323D-B637-4B7A-90C9-11DAA05E8DD9}"/>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CCF20C4D-E6D6-42F6-B4FC-7CDB4B0309A4}"/>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D283FE20-6EDD-47A8-B076-28A7BF996EA4}"/>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22E93B1E-5319-4810-8833-572F7DC2FCF4}"/>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2BC70612-F23A-40DC-B11C-A341F6B59674}"/>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D5D4BD5D-5716-49F6-956F-C355D02AC128}"/>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0666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75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695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975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9657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95595CDD-28D8-4E13-9B97-C6AA8A28EA20}"/>
              </a:ext>
            </a:extLst>
          </p:cNvPr>
          <p:cNvPicPr>
            <a:picLocks noChangeAspect="1"/>
          </p:cNvPicPr>
          <p:nvPr userDrawn="1"/>
        </p:nvPicPr>
        <p:blipFill>
          <a:blip r:embed="rId2"/>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43015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701446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A2C9C-34C9-4955-A04A-BBF3206A18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46BB5-4296-40C9-AD3B-A9126A9C6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1210E-67D0-4AF2-8415-4F56BE5FC0D4}"/>
              </a:ext>
            </a:extLst>
          </p:cNvPr>
          <p:cNvSpPr>
            <a:spLocks noGrp="1"/>
          </p:cNvSpPr>
          <p:nvPr>
            <p:ph type="dt" sz="half" idx="10"/>
          </p:nvPr>
        </p:nvSpPr>
        <p:spPr/>
        <p:txBody>
          <a:bodyPr/>
          <a:lstStyle/>
          <a:p>
            <a:fld id="{E8652F41-56AB-48EF-AB49-10AF390208CE}" type="datetimeFigureOut">
              <a:rPr lang="en-US" smtClean="0"/>
              <a:t>4/15/2021</a:t>
            </a:fld>
            <a:endParaRPr lang="en-US"/>
          </a:p>
        </p:txBody>
      </p:sp>
      <p:sp>
        <p:nvSpPr>
          <p:cNvPr id="5" name="Footer Placeholder 4">
            <a:extLst>
              <a:ext uri="{FF2B5EF4-FFF2-40B4-BE49-F238E27FC236}">
                <a16:creationId xmlns:a16="http://schemas.microsoft.com/office/drawing/2014/main" id="{8B22A3FD-ED8C-4642-8D47-5B226D8E70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C2986-6DAD-4406-B279-BAF1EA3A17A4}"/>
              </a:ext>
            </a:extLst>
          </p:cNvPr>
          <p:cNvSpPr>
            <a:spLocks noGrp="1"/>
          </p:cNvSpPr>
          <p:nvPr>
            <p:ph type="sldNum" sz="quarter" idx="12"/>
          </p:nvPr>
        </p:nvSpPr>
        <p:spPr/>
        <p:txBody>
          <a:bodyPr/>
          <a:lstStyle/>
          <a:p>
            <a:fld id="{1CC19FBF-C9BC-403C-81B0-C70952563FA0}" type="slidenum">
              <a:rPr lang="en-US" smtClean="0"/>
              <a:t>‹#›</a:t>
            </a:fld>
            <a:endParaRPr lang="en-US"/>
          </a:p>
        </p:txBody>
      </p:sp>
    </p:spTree>
    <p:extLst>
      <p:ext uri="{BB962C8B-B14F-4D97-AF65-F5344CB8AC3E}">
        <p14:creationId xmlns:p14="http://schemas.microsoft.com/office/powerpoint/2010/main" val="422933381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4048"/>
            <a:ext cx="12192000" cy="6866096"/>
          </a:xfrm>
          <a:prstGeom prst="rect">
            <a:avLst/>
          </a:prstGeom>
        </p:spPr>
      </p:pic>
      <p:sp>
        <p:nvSpPr>
          <p:cNvPr id="18" name="Rectangle 17"/>
          <p:cNvSpPr/>
          <p:nvPr userDrawn="1"/>
        </p:nvSpPr>
        <p:spPr bwMode="gray">
          <a:xfrm>
            <a:off x="5915469" y="3212020"/>
            <a:ext cx="6274974"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5915470" y="3234748"/>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5923211" y="5266933"/>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2275899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8364" b="7209"/>
          <a:stretch/>
        </p:blipFill>
        <p:spPr>
          <a:xfrm>
            <a:off x="0" y="0"/>
            <a:ext cx="1219200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5977424"/>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348016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86012"/>
            <a:ext cx="5888934" cy="430887"/>
          </a:xfrm>
        </p:spPr>
        <p:txBody>
          <a:bodyPr anchor="t"/>
          <a:lstStyle>
            <a:lvl1pPr marL="0" indent="0">
              <a:spcAft>
                <a:spcPts val="800"/>
              </a:spcAft>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588893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07330D5F-CCC6-46BB-AD5F-2A11919641F6}"/>
              </a:ext>
            </a:extLst>
          </p:cNvPr>
          <p:cNvGrpSpPr/>
          <p:nvPr userDrawn="1"/>
        </p:nvGrpSpPr>
        <p:grpSpPr>
          <a:xfrm>
            <a:off x="11226173" y="0"/>
            <a:ext cx="965827" cy="6858000"/>
            <a:chOff x="11226173" y="0"/>
            <a:chExt cx="965827" cy="6858000"/>
          </a:xfrm>
        </p:grpSpPr>
        <p:sp>
          <p:nvSpPr>
            <p:cNvPr id="36" name="Rectangle 35">
              <a:extLst>
                <a:ext uri="{FF2B5EF4-FFF2-40B4-BE49-F238E27FC236}">
                  <a16:creationId xmlns:a16="http://schemas.microsoft.com/office/drawing/2014/main" id="{A2CB76B9-7430-4AB1-9219-871FFAA5EEF3}"/>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EA87D583-4DA6-48C7-AB9F-1AA97FC4418A}"/>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0AEDB2D7-B2D7-4B4B-88AC-64F17055B2F2}"/>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7F5D7F3-18F5-4D68-AD2A-DBC313D3FE90}"/>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D92C406-DFBD-463E-B3FE-5FE072047104}"/>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68A68451-C040-4F77-8FB6-F9D08E68D09A}"/>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FBDEE290-08F0-42CF-884B-21A0D3AFD5EE}"/>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BF3221D2-F081-46AF-8F28-7A192D1F0023}"/>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746278F-8EAE-4CFF-BE49-01D92AD78862}"/>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872A03A2-8A64-4FBD-840C-8B0A57DAB01D}"/>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54C8EA52-9B05-4256-9DC0-C5204167914C}"/>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169F9792-0E88-4669-8EDE-4BE58D4DB403}"/>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E9BAA8E6-67BE-4F57-AEDF-F70B6AEA3576}"/>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13CD2415-C451-422D-AA9F-0D83C3DD096A}"/>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64FA975-39D6-4501-9C6A-6FDE66F502C8}"/>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13C2BAE-03D3-4C37-8B4B-C241484B39AE}"/>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6F9693FC-524A-451C-B414-73B3F1051EE4}"/>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A6BB4ED7-454F-4BA7-A5CD-893E569DDEB4}"/>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AF6A61F5-B92A-4A36-AF26-7BCB62A19E66}"/>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2DB21496-2FE7-4A6E-9D86-11D03AC2919E}"/>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4CDB6A9-78BA-4EF4-81D1-1B828DD72036}"/>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54950BB6-5BC6-4195-92B5-58433D1CBB56}"/>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22485214-66C5-43DC-8868-D754F32AB77A}"/>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3316DDF-FB79-4128-96C6-D582885EF5EF}"/>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3ACA6EEE-92E0-4727-AFFE-B098ECBD5510}"/>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7DF7D9D0-317D-4781-BF96-1C65B605BF1F}"/>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21199" r="8620" b="1551"/>
          <a:stretch/>
        </p:blipFill>
        <p:spPr>
          <a:xfrm>
            <a:off x="0" y="-9047"/>
            <a:ext cx="12192000" cy="6867047"/>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31957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3" name="Rectangle 12"/>
          <p:cNvSpPr/>
          <p:nvPr userDrawn="1"/>
        </p:nvSpPr>
        <p:spPr bwMode="gray">
          <a:xfrm>
            <a:off x="269239" y="1486470"/>
            <a:ext cx="6274974"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Tree>
    <p:extLst>
      <p:ext uri="{BB962C8B-B14F-4D97-AF65-F5344CB8AC3E}">
        <p14:creationId xmlns:p14="http://schemas.microsoft.com/office/powerpoint/2010/main" val="2567946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_Title Slide Photo">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bwMode="gray">
          <a:xfrm>
            <a:off x="269239" y="1486470"/>
            <a:ext cx="6274974"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1101699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23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362613"/>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561183"/>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784823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1561183"/>
            <a:ext cx="8964248" cy="35862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561198"/>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355585"/>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Tree>
    <p:extLst>
      <p:ext uri="{BB962C8B-B14F-4D97-AF65-F5344CB8AC3E}">
        <p14:creationId xmlns:p14="http://schemas.microsoft.com/office/powerpoint/2010/main" val="2290447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32161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83514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rgbClr val="000000"/>
                    </a:gs>
                    <a:gs pos="57000">
                      <a:srgbClr val="000000"/>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0039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6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4476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9250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chemeClr val="accent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86012"/>
            <a:ext cx="5888934" cy="430887"/>
          </a:xfrm>
        </p:spPr>
        <p:txBody>
          <a:bodyPr anchor="t"/>
          <a:lstStyle>
            <a:lvl1pPr marL="0" indent="0">
              <a:spcAft>
                <a:spcPts val="800"/>
              </a:spcAft>
              <a:buNone/>
              <a:defRPr>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35" name="Group 34">
            <a:extLst>
              <a:ext uri="{FF2B5EF4-FFF2-40B4-BE49-F238E27FC236}">
                <a16:creationId xmlns:a16="http://schemas.microsoft.com/office/drawing/2014/main" id="{07330D5F-CCC6-46BB-AD5F-2A11919641F6}"/>
              </a:ext>
            </a:extLst>
          </p:cNvPr>
          <p:cNvGrpSpPr/>
          <p:nvPr userDrawn="1"/>
        </p:nvGrpSpPr>
        <p:grpSpPr>
          <a:xfrm>
            <a:off x="11226173" y="0"/>
            <a:ext cx="965827" cy="6858000"/>
            <a:chOff x="11226173" y="0"/>
            <a:chExt cx="965827" cy="6858000"/>
          </a:xfrm>
        </p:grpSpPr>
        <p:sp>
          <p:nvSpPr>
            <p:cNvPr id="36" name="Rectangle 35">
              <a:extLst>
                <a:ext uri="{FF2B5EF4-FFF2-40B4-BE49-F238E27FC236}">
                  <a16:creationId xmlns:a16="http://schemas.microsoft.com/office/drawing/2014/main" id="{A2CB76B9-7430-4AB1-9219-871FFAA5EEF3}"/>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EA87D583-4DA6-48C7-AB9F-1AA97FC4418A}"/>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0AEDB2D7-B2D7-4B4B-88AC-64F17055B2F2}"/>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7F5D7F3-18F5-4D68-AD2A-DBC313D3FE90}"/>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D92C406-DFBD-463E-B3FE-5FE072047104}"/>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68A68451-C040-4F77-8FB6-F9D08E68D09A}"/>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FBDEE290-08F0-42CF-884B-21A0D3AFD5EE}"/>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BF3221D2-F081-46AF-8F28-7A192D1F0023}"/>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746278F-8EAE-4CFF-BE49-01D92AD78862}"/>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872A03A2-8A64-4FBD-840C-8B0A57DAB01D}"/>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54C8EA52-9B05-4256-9DC0-C5204167914C}"/>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169F9792-0E88-4669-8EDE-4BE58D4DB403}"/>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E9BAA8E6-67BE-4F57-AEDF-F70B6AEA3576}"/>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13CD2415-C451-422D-AA9F-0D83C3DD096A}"/>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64FA975-39D6-4501-9C6A-6FDE66F502C8}"/>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13C2BAE-03D3-4C37-8B4B-C241484B39AE}"/>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6F9693FC-524A-451C-B414-73B3F1051EE4}"/>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A6BB4ED7-454F-4BA7-A5CD-893E569DDEB4}"/>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AF6A61F5-B92A-4A36-AF26-7BCB62A19E66}"/>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2DB21496-2FE7-4A6E-9D86-11D03AC2919E}"/>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4CDB6A9-78BA-4EF4-81D1-1B828DD72036}"/>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54950BB6-5BC6-4195-92B5-58433D1CBB56}"/>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22485214-66C5-43DC-8868-D754F32AB77A}"/>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3316DDF-FB79-4128-96C6-D582885EF5EF}"/>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3ACA6EEE-92E0-4727-AFFE-B098ECBD5510}"/>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7DF7D9D0-317D-4781-BF96-1C65B605BF1F}"/>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36738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7"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348589174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7"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4204344180"/>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8"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49729833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8"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2932493248"/>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8"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270602052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8"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2806668221"/>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8"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10853380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8"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207995756"/>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Box 5"/>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8"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19139092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70"/>
            <a:ext cx="6667500" cy="430887"/>
          </a:xfrm>
        </p:spPr>
        <p:txBody>
          <a:bodyPr anchor="ctr"/>
          <a:lstStyle>
            <a:lvl1pPr marL="0" indent="0">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34" name="Group 33">
            <a:extLst>
              <a:ext uri="{FF2B5EF4-FFF2-40B4-BE49-F238E27FC236}">
                <a16:creationId xmlns:a16="http://schemas.microsoft.com/office/drawing/2014/main" id="{DA25628F-4DF6-4A39-A3E5-B69E4F58D083}"/>
              </a:ext>
            </a:extLst>
          </p:cNvPr>
          <p:cNvGrpSpPr/>
          <p:nvPr userDrawn="1"/>
        </p:nvGrpSpPr>
        <p:grpSpPr>
          <a:xfrm>
            <a:off x="11226173" y="0"/>
            <a:ext cx="965827" cy="6858000"/>
            <a:chOff x="11226173" y="0"/>
            <a:chExt cx="965827" cy="6858000"/>
          </a:xfrm>
        </p:grpSpPr>
        <p:sp>
          <p:nvSpPr>
            <p:cNvPr id="35" name="Rectangle 34">
              <a:extLst>
                <a:ext uri="{FF2B5EF4-FFF2-40B4-BE49-F238E27FC236}">
                  <a16:creationId xmlns:a16="http://schemas.microsoft.com/office/drawing/2014/main" id="{A037A582-140E-4FFA-9ACA-466AE6B73200}"/>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3E14ED7D-722F-4082-A0F7-0E217210A59B}"/>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897BF6D-66E4-47C2-A7A5-07E39BDB857F}"/>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2286B284-5ACD-4A26-ACD3-4C390AB16B12}"/>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8CC033A-F709-4267-8CF3-082DD6F5BCB6}"/>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D04208E-8FCD-47FB-A3B3-4973B0F9E69C}"/>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7C77D185-CF41-4BB6-83B3-5D7F6479D47F}"/>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484E0DB-4104-490B-B0E3-C64D72DC734B}"/>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5EF445FB-820B-45AC-A1C6-C6980D49B7C9}"/>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326042C4-E1E2-4115-A546-0E08DC39F6FB}"/>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0726D28-4D38-495F-8E1B-8455F7A2F24A}"/>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6567E88C-C3D1-4D4A-A75B-C67B359A8A11}"/>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38BBB98C-F73B-4830-88A7-5631BA630D72}"/>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F92BB63-FEAF-464E-AE5D-54DED42A2F11}"/>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54A3C53B-C668-45D9-AB53-4D79C72E7DF6}"/>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ECFFB3D0-4F9C-4129-A0D9-D2A5E139E596}"/>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7BB09C61-24C0-45BD-9010-925DF81399BE}"/>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BD8D1619-4E75-41BC-A287-93640EC63F37}"/>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82A22782-CEFE-46D7-836F-3FDE45797476}"/>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19DB2212-1601-467B-A601-3F887AA52ABC}"/>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A19DA02A-B8DA-4FEC-8D83-859616A9AFF5}"/>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8A1ECA7-82D1-4299-8A58-9F38E8717116}"/>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DB6A83B8-C493-413C-BDCF-8A1226D1F004}"/>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F9F00C19-1743-4425-BF91-091B58843377}"/>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1BB38C5-02C1-40D2-A408-507EA8C10C6D}"/>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62F4F0C9-07DD-4695-82C3-B4039E2D4364}"/>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
        <p:nvSpPr>
          <p:cNvPr id="3" name="TextBox 2"/>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5"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170280753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2"/>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5"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125053334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02270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79477744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gradFill>
                  <a:gsLst>
                    <a:gs pos="1250">
                      <a:srgbClr val="000000"/>
                    </a:gs>
                    <a:gs pos="100000">
                      <a:srgbClr val="000000"/>
                    </a:gs>
                  </a:gsLst>
                  <a:lin ang="5400000" scaled="0"/>
                </a:gradFill>
              </a:defRPr>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gradFill>
                  <a:gsLst>
                    <a:gs pos="1250">
                      <a:srgbClr val="000000"/>
                    </a:gs>
                    <a:gs pos="100000">
                      <a:srgbClr val="000000"/>
                    </a:gs>
                  </a:gsLst>
                  <a:lin ang="5400000" scaled="0"/>
                </a:gradFill>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3770183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
        <p:nvSpPr>
          <p:cNvPr id="5" name="TextBox 4"/>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8"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46945522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7880469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4743985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163726" y="6369725"/>
            <a:ext cx="2960528" cy="312073"/>
          </a:xfrm>
          <a:prstGeom prst="rect">
            <a:avLst/>
          </a:prstGeom>
          <a:noFill/>
        </p:spPr>
        <p:txBody>
          <a:bodyPr wrap="square" rtlCol="0">
            <a:spAutoFit/>
          </a:bodyPr>
          <a:lstStyle/>
          <a:p>
            <a:pPr defTabSz="914225"/>
            <a:r>
              <a:rPr lang="en-US" sz="1400">
                <a:solidFill>
                  <a:prstClr val="black">
                    <a:lumMod val="65000"/>
                    <a:lumOff val="35000"/>
                  </a:prstClr>
                </a:solidFill>
              </a:rPr>
              <a:t>Enterprise  |  Consulting  |  Support</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0583" y="6404415"/>
            <a:ext cx="1112520" cy="238397"/>
          </a:xfrm>
          <a:prstGeom prst="rect">
            <a:avLst/>
          </a:prstGeom>
        </p:spPr>
      </p:pic>
      <p:sp>
        <p:nvSpPr>
          <p:cNvPr id="4" name="Slide Number Placeholder 5"/>
          <p:cNvSpPr>
            <a:spLocks noGrp="1"/>
          </p:cNvSpPr>
          <p:nvPr>
            <p:ph type="sldNum" sz="quarter" idx="4"/>
          </p:nvPr>
        </p:nvSpPr>
        <p:spPr>
          <a:xfrm>
            <a:off x="5936797" y="6341049"/>
            <a:ext cx="464004" cy="365125"/>
          </a:xfrm>
          <a:prstGeom prst="rect">
            <a:avLst/>
          </a:prstGeom>
        </p:spPr>
        <p:txBody>
          <a:bodyPr/>
          <a:lstStyle>
            <a:lvl1pPr>
              <a:defRPr sz="1200"/>
            </a:lvl1pPr>
          </a:lstStyle>
          <a:p>
            <a:pPr defTabSz="914225"/>
            <a:fld id="{8C0F2BFA-3C4A-425A-B6A8-232AF9CDEEE5}" type="slidenum">
              <a:rPr lang="en-US" smtClean="0">
                <a:solidFill>
                  <a:prstClr val="black"/>
                </a:solidFill>
              </a:rPr>
              <a:pPr defTabSz="914225"/>
              <a:t>‹#›</a:t>
            </a:fld>
            <a:endParaRPr lang="en-US">
              <a:solidFill>
                <a:prstClr val="black"/>
              </a:solidFill>
            </a:endParaRPr>
          </a:p>
        </p:txBody>
      </p:sp>
    </p:spTree>
    <p:extLst>
      <p:ext uri="{BB962C8B-B14F-4D97-AF65-F5344CB8AC3E}">
        <p14:creationId xmlns:p14="http://schemas.microsoft.com/office/powerpoint/2010/main" val="3234688355"/>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528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tx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D4E1DF0-0EBA-4C7A-AFB7-1068E0077E53}"/>
              </a:ext>
            </a:extLst>
          </p:cNvPr>
          <p:cNvSpPr>
            <a:spLocks noGrp="1"/>
          </p:cNvSpPr>
          <p:nvPr>
            <p:ph type="title" hasCustomPrompt="1"/>
          </p:nvPr>
        </p:nvSpPr>
        <p:spPr>
          <a:xfrm>
            <a:off x="585216" y="3033223"/>
            <a:ext cx="385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24" name="Text Placeholder 4">
            <a:extLst>
              <a:ext uri="{FF2B5EF4-FFF2-40B4-BE49-F238E27FC236}">
                <a16:creationId xmlns:a16="http://schemas.microsoft.com/office/drawing/2014/main" id="{1CCE742E-A3A6-462C-BF2B-C41ECF8B6B18}"/>
              </a:ext>
            </a:extLst>
          </p:cNvPr>
          <p:cNvSpPr>
            <a:spLocks noGrp="1"/>
          </p:cNvSpPr>
          <p:nvPr>
            <p:ph type="body" sz="quarter" idx="12" hasCustomPrompt="1"/>
          </p:nvPr>
        </p:nvSpPr>
        <p:spPr>
          <a:xfrm>
            <a:off x="585216" y="3977319"/>
            <a:ext cx="3859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grpSp>
        <p:nvGrpSpPr>
          <p:cNvPr id="25" name="Group 24">
            <a:extLst>
              <a:ext uri="{FF2B5EF4-FFF2-40B4-BE49-F238E27FC236}">
                <a16:creationId xmlns:a16="http://schemas.microsoft.com/office/drawing/2014/main" id="{E5432B69-5ABD-44B6-BE42-85D4B3C19E99}"/>
              </a:ext>
            </a:extLst>
          </p:cNvPr>
          <p:cNvGrpSpPr/>
          <p:nvPr userDrawn="1"/>
        </p:nvGrpSpPr>
        <p:grpSpPr>
          <a:xfrm>
            <a:off x="3901256" y="0"/>
            <a:ext cx="8290744" cy="6858000"/>
            <a:chOff x="3901257" y="1"/>
            <a:chExt cx="8290744" cy="6858000"/>
          </a:xfrm>
        </p:grpSpPr>
        <p:sp>
          <p:nvSpPr>
            <p:cNvPr id="26" name="Rectangle 25">
              <a:extLst>
                <a:ext uri="{FF2B5EF4-FFF2-40B4-BE49-F238E27FC236}">
                  <a16:creationId xmlns:a16="http://schemas.microsoft.com/office/drawing/2014/main" id="{EC3D1AF4-60D4-46D0-A65F-AE404F20CE7F}"/>
                </a:ext>
              </a:extLst>
            </p:cNvPr>
            <p:cNvSpPr/>
            <p:nvPr userDrawn="1"/>
          </p:nvSpPr>
          <p:spPr bwMode="auto">
            <a:xfrm>
              <a:off x="5282743" y="2737350"/>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7" name="Picture 26" descr="A building next to a body of water&#10;&#10;Description automatically generated">
              <a:extLst>
                <a:ext uri="{FF2B5EF4-FFF2-40B4-BE49-F238E27FC236}">
                  <a16:creationId xmlns:a16="http://schemas.microsoft.com/office/drawing/2014/main" id="{423E1207-E19C-42E0-A44B-82956BFF5EC0}"/>
                </a:ext>
              </a:extLst>
            </p:cNvPr>
            <p:cNvPicPr>
              <a:picLocks noChangeAspect="1"/>
            </p:cNvPicPr>
            <p:nvPr userDrawn="1"/>
          </p:nvPicPr>
          <p:blipFill rotWithShape="1">
            <a:blip r:embed="rId2"/>
            <a:srcRect l="10760" t="18786" r="12618" b="13105"/>
            <a:stretch/>
          </p:blipFill>
          <p:spPr>
            <a:xfrm>
              <a:off x="6664229" y="1368676"/>
              <a:ext cx="4149937" cy="2766623"/>
            </a:xfrm>
            <a:prstGeom prst="rect">
              <a:avLst/>
            </a:prstGeom>
          </p:spPr>
        </p:pic>
        <p:sp>
          <p:nvSpPr>
            <p:cNvPr id="28" name="Rectangle 27">
              <a:extLst>
                <a:ext uri="{FF2B5EF4-FFF2-40B4-BE49-F238E27FC236}">
                  <a16:creationId xmlns:a16="http://schemas.microsoft.com/office/drawing/2014/main" id="{EA88B571-F233-49CA-A360-694D6F499B87}"/>
                </a:ext>
              </a:extLst>
            </p:cNvPr>
            <p:cNvSpPr/>
            <p:nvPr userDrawn="1"/>
          </p:nvSpPr>
          <p:spPr bwMode="auto">
            <a:xfrm>
              <a:off x="10808688"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FB749E33-B7B7-4879-BA63-85B978F79B49}"/>
                </a:ext>
              </a:extLst>
            </p:cNvPr>
            <p:cNvSpPr/>
            <p:nvPr userDrawn="1"/>
          </p:nvSpPr>
          <p:spPr bwMode="auto">
            <a:xfrm>
              <a:off x="10808688" y="1368676"/>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2A579461-9942-4FF4-BBD5-097FBBBBF6A2}"/>
                </a:ext>
              </a:extLst>
            </p:cNvPr>
            <p:cNvSpPr/>
            <p:nvPr userDrawn="1"/>
          </p:nvSpPr>
          <p:spPr bwMode="auto">
            <a:xfrm>
              <a:off x="10808688" y="273735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38D28991-E408-4533-BC03-476F82A2FA0D}"/>
                </a:ext>
              </a:extLst>
            </p:cNvPr>
            <p:cNvSpPr/>
            <p:nvPr userDrawn="1"/>
          </p:nvSpPr>
          <p:spPr bwMode="auto">
            <a:xfrm>
              <a:off x="9427201"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3C900C6F-5718-4166-8511-C37DF7A01B17}"/>
                </a:ext>
              </a:extLst>
            </p:cNvPr>
            <p:cNvSpPr/>
            <p:nvPr userDrawn="1"/>
          </p:nvSpPr>
          <p:spPr bwMode="auto">
            <a:xfrm>
              <a:off x="8045715"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D69F0B94-3B8A-44D9-B5F9-BCBE69BA6E01}"/>
                </a:ext>
              </a:extLst>
            </p:cNvPr>
            <p:cNvSpPr/>
            <p:nvPr userDrawn="1"/>
          </p:nvSpPr>
          <p:spPr bwMode="auto">
            <a:xfrm>
              <a:off x="6664229" y="1"/>
              <a:ext cx="1383313" cy="138331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54819F8-EE05-46BB-A248-4E04D99374D2}"/>
                </a:ext>
              </a:extLst>
            </p:cNvPr>
            <p:cNvSpPr/>
            <p:nvPr userDrawn="1"/>
          </p:nvSpPr>
          <p:spPr bwMode="auto">
            <a:xfrm>
              <a:off x="5282743"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E86CE4B4-9F98-4505-ABE9-473878759491}"/>
                </a:ext>
              </a:extLst>
            </p:cNvPr>
            <p:cNvSpPr/>
            <p:nvPr userDrawn="1"/>
          </p:nvSpPr>
          <p:spPr bwMode="auto">
            <a:xfrm>
              <a:off x="5282743" y="1368676"/>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D61E9AAC-A6FE-41A3-BB00-726B92908DF7}"/>
                </a:ext>
              </a:extLst>
            </p:cNvPr>
            <p:cNvSpPr/>
            <p:nvPr userDrawn="1"/>
          </p:nvSpPr>
          <p:spPr bwMode="auto">
            <a:xfrm>
              <a:off x="3901257" y="1"/>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FC8D76A1-325E-4F47-B86C-5BBC7B4CD5E7}"/>
                </a:ext>
              </a:extLst>
            </p:cNvPr>
            <p:cNvSpPr/>
            <p:nvPr userDrawn="1"/>
          </p:nvSpPr>
          <p:spPr bwMode="auto">
            <a:xfrm>
              <a:off x="3901257" y="1368676"/>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6BEB68BA-C4BE-44B7-893E-0067DA7A19E2}"/>
                </a:ext>
              </a:extLst>
            </p:cNvPr>
            <p:cNvSpPr/>
            <p:nvPr userDrawn="1"/>
          </p:nvSpPr>
          <p:spPr bwMode="auto">
            <a:xfrm>
              <a:off x="8045715" y="5474689"/>
              <a:ext cx="1383313" cy="1383312"/>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8" name="Picture 47" descr="A bridge over a body of water&#10;&#10;Description automatically generated">
              <a:extLst>
                <a:ext uri="{FF2B5EF4-FFF2-40B4-BE49-F238E27FC236}">
                  <a16:creationId xmlns:a16="http://schemas.microsoft.com/office/drawing/2014/main" id="{DE80AAB6-D0C8-47D0-AC65-EE35893D2B18}"/>
                </a:ext>
              </a:extLst>
            </p:cNvPr>
            <p:cNvPicPr>
              <a:picLocks noChangeAspect="1"/>
            </p:cNvPicPr>
            <p:nvPr userDrawn="1"/>
          </p:nvPicPr>
          <p:blipFill rotWithShape="1">
            <a:blip r:embed="rId3"/>
            <a:srcRect l="1" t="15631" r="-1" b="9394"/>
            <a:stretch/>
          </p:blipFill>
          <p:spPr>
            <a:xfrm>
              <a:off x="9425377" y="5474680"/>
              <a:ext cx="2766624" cy="1383321"/>
            </a:xfrm>
            <a:prstGeom prst="rect">
              <a:avLst/>
            </a:prstGeom>
          </p:spPr>
        </p:pic>
        <p:sp>
          <p:nvSpPr>
            <p:cNvPr id="50" name="Rectangle 49">
              <a:extLst>
                <a:ext uri="{FF2B5EF4-FFF2-40B4-BE49-F238E27FC236}">
                  <a16:creationId xmlns:a16="http://schemas.microsoft.com/office/drawing/2014/main" id="{A78DAD3D-FAC4-4503-B576-88A0F99E187B}"/>
                </a:ext>
              </a:extLst>
            </p:cNvPr>
            <p:cNvSpPr/>
            <p:nvPr userDrawn="1"/>
          </p:nvSpPr>
          <p:spPr bwMode="auto">
            <a:xfrm>
              <a:off x="10808688" y="4106022"/>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D47FDE38-B1F4-4BAD-A476-BBB8C72753D6}"/>
                </a:ext>
              </a:extLst>
            </p:cNvPr>
            <p:cNvSpPr/>
            <p:nvPr userDrawn="1"/>
          </p:nvSpPr>
          <p:spPr bwMode="auto">
            <a:xfrm>
              <a:off x="9427201" y="4106022"/>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EA21736D-15EB-452E-BE55-CAD63AAC4D2E}"/>
                </a:ext>
              </a:extLst>
            </p:cNvPr>
            <p:cNvSpPr/>
            <p:nvPr userDrawn="1"/>
          </p:nvSpPr>
          <p:spPr bwMode="auto">
            <a:xfrm>
              <a:off x="8045715" y="4106022"/>
              <a:ext cx="1383313" cy="138331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C41C076E-77FB-43C3-9749-522DAB4EC41E}"/>
                </a:ext>
              </a:extLst>
            </p:cNvPr>
            <p:cNvSpPr/>
            <p:nvPr userDrawn="1"/>
          </p:nvSpPr>
          <p:spPr bwMode="auto">
            <a:xfrm>
              <a:off x="5282743" y="4106022"/>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5A7C6F6D-4038-4E8E-87C5-D8FB36C089E7}"/>
                </a:ext>
              </a:extLst>
            </p:cNvPr>
            <p:cNvSpPr/>
            <p:nvPr userDrawn="1"/>
          </p:nvSpPr>
          <p:spPr bwMode="auto">
            <a:xfrm>
              <a:off x="6664229" y="5474689"/>
              <a:ext cx="1383313" cy="138331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2DE1965-0602-4ECB-B84B-CB8E788C920E}"/>
                </a:ext>
              </a:extLst>
            </p:cNvPr>
            <p:cNvSpPr/>
            <p:nvPr userDrawn="1"/>
          </p:nvSpPr>
          <p:spPr bwMode="auto">
            <a:xfrm>
              <a:off x="6664229" y="4106022"/>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44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475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7818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000" baseline="0">
                <a:solidFill>
                  <a:schemeClr val="bg1"/>
                </a:solidFill>
                <a:latin typeface="+mn-lt"/>
              </a:defRPr>
            </a:lvl1pPr>
          </a:lstStyle>
          <a:p>
            <a:pPr lvl="0"/>
            <a:r>
              <a:rPr lang="en-US"/>
              <a:t>Click to edit slide content</a:t>
            </a:r>
          </a:p>
        </p:txBody>
      </p:sp>
      <p:sp>
        <p:nvSpPr>
          <p:cNvPr id="3" name="Date Placeholder 2"/>
          <p:cNvSpPr>
            <a:spLocks noGrp="1"/>
          </p:cNvSpPr>
          <p:nvPr>
            <p:ph type="dt" sz="half" idx="10"/>
          </p:nvPr>
        </p:nvSpPr>
        <p:spPr>
          <a:xfrm>
            <a:off x="0" y="6356352"/>
            <a:ext cx="2844800" cy="365125"/>
          </a:xfrm>
          <a:prstGeom prst="rect">
            <a:avLst/>
          </a:prstGeom>
        </p:spPr>
        <p:txBody>
          <a:bodyPr/>
          <a:lstStyle>
            <a:lvl1pPr>
              <a:defRPr>
                <a:solidFill>
                  <a:schemeClr val="bg1">
                    <a:lumMod val="75000"/>
                    <a:lumOff val="25000"/>
                  </a:schemeClr>
                </a:solidFill>
                <a:latin typeface="+mn-lt"/>
              </a:defRPr>
            </a:lvl1pPr>
          </a:lstStyle>
          <a:p>
            <a:fld id="{A4125499-C7D7-6649-995B-1E9A12B0C51E}" type="datetime1">
              <a:rPr lang="en-US" smtClean="0"/>
              <a:t>4/15/2021</a:t>
            </a:fld>
            <a:endParaRPr lang="en-US"/>
          </a:p>
        </p:txBody>
      </p:sp>
      <p:sp>
        <p:nvSpPr>
          <p:cNvPr id="4" name="Slide Number Placeholder 3"/>
          <p:cNvSpPr>
            <a:spLocks noGrp="1"/>
          </p:cNvSpPr>
          <p:nvPr>
            <p:ph type="sldNum" sz="quarter" idx="11"/>
          </p:nvPr>
        </p:nvSpPr>
        <p:spPr>
          <a:xfrm>
            <a:off x="9042400" y="6356352"/>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300"/>
              </a:spcBef>
              <a:buFontTx/>
              <a:buNone/>
              <a:defRPr sz="1400" baseline="0">
                <a:solidFill>
                  <a:schemeClr val="bg1">
                    <a:lumMod val="75000"/>
                    <a:lumOff val="25000"/>
                  </a:schemeClr>
                </a:solidFill>
                <a:latin typeface="+mn-lt"/>
              </a:defRPr>
            </a:lvl1pPr>
          </a:lstStyle>
          <a:p>
            <a:pPr lvl="0"/>
            <a:r>
              <a:rPr lang="en-US"/>
              <a:t>Click to edit slide content</a:t>
            </a:r>
          </a:p>
        </p:txBody>
      </p:sp>
    </p:spTree>
    <p:extLst>
      <p:ext uri="{BB962C8B-B14F-4D97-AF65-F5344CB8AC3E}">
        <p14:creationId xmlns:p14="http://schemas.microsoft.com/office/powerpoint/2010/main" val="381107018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and Content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0" y="1219200"/>
            <a:ext cx="2438400" cy="2438400"/>
          </a:xfrm>
          <a:prstGeom prst="rect">
            <a:avLst/>
          </a:prstGeom>
          <a:solidFill>
            <a:srgbClr val="0A5BBA">
              <a:alpha val="89804"/>
            </a:srgbClr>
          </a:solidFill>
        </p:spPr>
        <p:txBody>
          <a:bodyPr lIns="182880" tIns="91440" rIns="91440" bIns="91440">
            <a:normAutofit/>
          </a:bodyPr>
          <a:lstStyle>
            <a:lvl1pPr>
              <a:defRPr sz="2666" baseline="0">
                <a:solidFill>
                  <a:schemeClr val="bg1"/>
                </a:solidFill>
                <a:latin typeface="+mn-lt"/>
              </a:defRPr>
            </a:lvl1pPr>
          </a:lstStyle>
          <a:p>
            <a:pPr lvl="0"/>
            <a:endParaRPr lang="en-US"/>
          </a:p>
        </p:txBody>
      </p:sp>
      <p:sp>
        <p:nvSpPr>
          <p:cNvPr id="4" name="Slide Number Placeholder 2"/>
          <p:cNvSpPr>
            <a:spLocks noGrp="1"/>
          </p:cNvSpPr>
          <p:nvPr>
            <p:ph type="sldNum" sz="quarter" idx="11"/>
          </p:nvPr>
        </p:nvSpPr>
        <p:spPr>
          <a:xfrm>
            <a:off x="9042400" y="6356351"/>
            <a:ext cx="2844800" cy="365125"/>
          </a:xfrm>
        </p:spPr>
        <p:txBody>
          <a:bodyPr/>
          <a:lstStyle>
            <a:lvl1pPr>
              <a:defRPr sz="1067">
                <a:solidFill>
                  <a:schemeClr val="tx1"/>
                </a:solidFill>
              </a:defRPr>
            </a:lvl1pPr>
          </a:lstStyle>
          <a:p>
            <a:fld id="{74A398B2-5A34-1A4A-811E-F4027282568C}" type="slidenum">
              <a:rPr lang="en-US" smtClean="0"/>
              <a:pPr/>
              <a:t>‹#›</a:t>
            </a:fld>
            <a:endParaRPr lang="en-US"/>
          </a:p>
        </p:txBody>
      </p:sp>
      <p:sp>
        <p:nvSpPr>
          <p:cNvPr id="5" name="Content Placeholder 2"/>
          <p:cNvSpPr>
            <a:spLocks noGrp="1"/>
          </p:cNvSpPr>
          <p:nvPr>
            <p:ph idx="1"/>
          </p:nvPr>
        </p:nvSpPr>
        <p:spPr>
          <a:xfrm>
            <a:off x="2438400" y="1219200"/>
            <a:ext cx="9144000" cy="4876800"/>
          </a:xfrm>
          <a:noFill/>
        </p:spPr>
        <p:txBody>
          <a:bodyPr lIns="182880" tIns="91440" rIns="91440" bIns="91440">
            <a:normAutofit/>
          </a:bodyPr>
          <a:lstStyle>
            <a:lvl1pPr marL="304749" indent="-304749">
              <a:lnSpc>
                <a:spcPct val="100000"/>
              </a:lnSpc>
              <a:buFont typeface="Arial" pitchFamily="34" charset="0"/>
              <a:buChar char="•"/>
              <a:defRPr/>
            </a:lvl1pPr>
            <a:lvl2pPr marL="609498" indent="-300516">
              <a:lnSpc>
                <a:spcPct val="100000"/>
              </a:lnSpc>
              <a:buFont typeface="Arial" pitchFamily="34" charset="0"/>
              <a:buChar char="•"/>
              <a:defRPr/>
            </a:lvl2pPr>
            <a:lvl3pPr marL="914246" indent="-304749">
              <a:lnSpc>
                <a:spcPct val="100000"/>
              </a:lnSpc>
              <a:buFont typeface="Arial" pitchFamily="34" charset="0"/>
              <a:buChar char="•"/>
              <a:defRPr/>
            </a:lvl3pPr>
            <a:lvl4pPr marL="1218996" indent="-304749">
              <a:lnSpc>
                <a:spcPct val="100000"/>
              </a:lnSpc>
              <a:buFont typeface="Arial" pitchFamily="34" charset="0"/>
              <a:buChar char="•"/>
              <a:defRPr/>
            </a:lvl4pPr>
            <a:lvl5pPr marL="1523745" indent="-304749">
              <a:lnSpc>
                <a:spcPct val="100000"/>
              </a:lnSpc>
              <a:buFont typeface="Arial" pitchFamily="34" charset="0"/>
              <a:buChar char="•"/>
              <a:defRPr/>
            </a:lvl5pPr>
            <a:lvl6pPr>
              <a:lnSpc>
                <a:spcPct val="100000"/>
              </a:lnSpc>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Tree>
    <p:extLst>
      <p:ext uri="{BB962C8B-B14F-4D97-AF65-F5344CB8AC3E}">
        <p14:creationId xmlns:p14="http://schemas.microsoft.com/office/powerpoint/2010/main" val="3658405782"/>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289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87618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060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5637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9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B2931CD7-6FDF-4B4E-9095-A06E42A9BCBE}"/>
              </a:ext>
            </a:extLst>
          </p:cNvPr>
          <p:cNvGrpSpPr/>
          <p:nvPr userDrawn="1"/>
        </p:nvGrpSpPr>
        <p:grpSpPr>
          <a:xfrm>
            <a:off x="3901256" y="0"/>
            <a:ext cx="8290744" cy="6858000"/>
            <a:chOff x="3901257" y="1"/>
            <a:chExt cx="8290744" cy="6858000"/>
          </a:xfrm>
        </p:grpSpPr>
        <p:sp>
          <p:nvSpPr>
            <p:cNvPr id="61" name="Rectangle 60">
              <a:extLst>
                <a:ext uri="{FF2B5EF4-FFF2-40B4-BE49-F238E27FC236}">
                  <a16:creationId xmlns:a16="http://schemas.microsoft.com/office/drawing/2014/main" id="{E47263C2-2460-4829-B809-9D7A5B2FCCB2}"/>
                </a:ext>
              </a:extLst>
            </p:cNvPr>
            <p:cNvSpPr/>
            <p:nvPr userDrawn="1"/>
          </p:nvSpPr>
          <p:spPr bwMode="auto">
            <a:xfrm>
              <a:off x="5282743" y="2737350"/>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63" name="Picture 62" descr="A building next to a body of water&#10;&#10;Description automatically generated">
              <a:extLst>
                <a:ext uri="{FF2B5EF4-FFF2-40B4-BE49-F238E27FC236}">
                  <a16:creationId xmlns:a16="http://schemas.microsoft.com/office/drawing/2014/main" id="{AC8A362D-532D-4C03-BB5F-A8063D2DC1E2}"/>
                </a:ext>
              </a:extLst>
            </p:cNvPr>
            <p:cNvPicPr>
              <a:picLocks noChangeAspect="1"/>
            </p:cNvPicPr>
            <p:nvPr userDrawn="1"/>
          </p:nvPicPr>
          <p:blipFill rotWithShape="1">
            <a:blip r:embed="rId2"/>
            <a:srcRect l="10760" t="18786" r="12618" b="13105"/>
            <a:stretch/>
          </p:blipFill>
          <p:spPr>
            <a:xfrm>
              <a:off x="6664229" y="1368676"/>
              <a:ext cx="4149937" cy="2766623"/>
            </a:xfrm>
            <a:prstGeom prst="rect">
              <a:avLst/>
            </a:prstGeom>
          </p:spPr>
        </p:pic>
        <p:sp>
          <p:nvSpPr>
            <p:cNvPr id="65" name="Rectangle 64">
              <a:extLst>
                <a:ext uri="{FF2B5EF4-FFF2-40B4-BE49-F238E27FC236}">
                  <a16:creationId xmlns:a16="http://schemas.microsoft.com/office/drawing/2014/main" id="{9E50A3D9-D7C2-41D3-B598-E5AC131A606F}"/>
                </a:ext>
              </a:extLst>
            </p:cNvPr>
            <p:cNvSpPr/>
            <p:nvPr userDrawn="1"/>
          </p:nvSpPr>
          <p:spPr bwMode="auto">
            <a:xfrm>
              <a:off x="10808688"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4759DB34-3401-4354-AB29-0C50BCA3799E}"/>
                </a:ext>
              </a:extLst>
            </p:cNvPr>
            <p:cNvSpPr/>
            <p:nvPr userDrawn="1"/>
          </p:nvSpPr>
          <p:spPr bwMode="auto">
            <a:xfrm>
              <a:off x="10808688" y="1368676"/>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5D34A043-EC4F-474B-8416-A728EBCD0997}"/>
                </a:ext>
              </a:extLst>
            </p:cNvPr>
            <p:cNvSpPr/>
            <p:nvPr userDrawn="1"/>
          </p:nvSpPr>
          <p:spPr bwMode="auto">
            <a:xfrm>
              <a:off x="10808688" y="273735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2499BEDD-223C-489D-8128-A83012613417}"/>
                </a:ext>
              </a:extLst>
            </p:cNvPr>
            <p:cNvSpPr/>
            <p:nvPr userDrawn="1"/>
          </p:nvSpPr>
          <p:spPr bwMode="auto">
            <a:xfrm>
              <a:off x="9427201"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980BB32D-5A0F-4182-A815-528B27853300}"/>
                </a:ext>
              </a:extLst>
            </p:cNvPr>
            <p:cNvSpPr/>
            <p:nvPr userDrawn="1"/>
          </p:nvSpPr>
          <p:spPr bwMode="auto">
            <a:xfrm>
              <a:off x="8045715"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530CE2B2-C5FC-4456-B245-9F1FCD51E374}"/>
                </a:ext>
              </a:extLst>
            </p:cNvPr>
            <p:cNvSpPr/>
            <p:nvPr userDrawn="1"/>
          </p:nvSpPr>
          <p:spPr bwMode="auto">
            <a:xfrm>
              <a:off x="6664229" y="1"/>
              <a:ext cx="1383313" cy="138331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7016393D-6BDB-465B-A128-CD4E9400A110}"/>
                </a:ext>
              </a:extLst>
            </p:cNvPr>
            <p:cNvSpPr/>
            <p:nvPr userDrawn="1"/>
          </p:nvSpPr>
          <p:spPr bwMode="auto">
            <a:xfrm>
              <a:off x="5282743"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62827D6-397F-4798-9676-D57EF01712DC}"/>
                </a:ext>
              </a:extLst>
            </p:cNvPr>
            <p:cNvSpPr/>
            <p:nvPr userDrawn="1"/>
          </p:nvSpPr>
          <p:spPr bwMode="auto">
            <a:xfrm>
              <a:off x="5282743" y="1368676"/>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D4AE872B-5FE0-4A00-96BD-8C94CC38D949}"/>
                </a:ext>
              </a:extLst>
            </p:cNvPr>
            <p:cNvSpPr/>
            <p:nvPr userDrawn="1"/>
          </p:nvSpPr>
          <p:spPr bwMode="auto">
            <a:xfrm>
              <a:off x="3901257" y="1"/>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88AF2EE-2403-4978-90FC-0E0B2565525E}"/>
                </a:ext>
              </a:extLst>
            </p:cNvPr>
            <p:cNvSpPr/>
            <p:nvPr userDrawn="1"/>
          </p:nvSpPr>
          <p:spPr bwMode="auto">
            <a:xfrm>
              <a:off x="3901257" y="1368676"/>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FF5E3E73-19EA-40FD-9894-C9D7D1489B16}"/>
                </a:ext>
              </a:extLst>
            </p:cNvPr>
            <p:cNvSpPr/>
            <p:nvPr userDrawn="1"/>
          </p:nvSpPr>
          <p:spPr bwMode="auto">
            <a:xfrm>
              <a:off x="8045715" y="5474689"/>
              <a:ext cx="1383313" cy="1383312"/>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9" name="Picture 78" descr="A bridge over a body of water&#10;&#10;Description automatically generated">
              <a:extLst>
                <a:ext uri="{FF2B5EF4-FFF2-40B4-BE49-F238E27FC236}">
                  <a16:creationId xmlns:a16="http://schemas.microsoft.com/office/drawing/2014/main" id="{CD3BDC26-9DF7-4991-9C32-F9E903E453A2}"/>
                </a:ext>
              </a:extLst>
            </p:cNvPr>
            <p:cNvPicPr>
              <a:picLocks noChangeAspect="1"/>
            </p:cNvPicPr>
            <p:nvPr userDrawn="1"/>
          </p:nvPicPr>
          <p:blipFill rotWithShape="1">
            <a:blip r:embed="rId3"/>
            <a:srcRect l="1" t="15631" r="-1" b="9394"/>
            <a:stretch/>
          </p:blipFill>
          <p:spPr>
            <a:xfrm>
              <a:off x="9425377" y="5474680"/>
              <a:ext cx="2766624" cy="1383321"/>
            </a:xfrm>
            <a:prstGeom prst="rect">
              <a:avLst/>
            </a:prstGeom>
          </p:spPr>
        </p:pic>
        <p:sp>
          <p:nvSpPr>
            <p:cNvPr id="80" name="Rectangle 79">
              <a:extLst>
                <a:ext uri="{FF2B5EF4-FFF2-40B4-BE49-F238E27FC236}">
                  <a16:creationId xmlns:a16="http://schemas.microsoft.com/office/drawing/2014/main" id="{A711D0B5-BD33-4DF3-AA84-1504ABB8EEA8}"/>
                </a:ext>
              </a:extLst>
            </p:cNvPr>
            <p:cNvSpPr/>
            <p:nvPr userDrawn="1"/>
          </p:nvSpPr>
          <p:spPr bwMode="auto">
            <a:xfrm>
              <a:off x="10808688" y="4106022"/>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D215AC1E-77AF-4EFA-BA63-8F4665A6BC19}"/>
                </a:ext>
              </a:extLst>
            </p:cNvPr>
            <p:cNvSpPr/>
            <p:nvPr userDrawn="1"/>
          </p:nvSpPr>
          <p:spPr bwMode="auto">
            <a:xfrm>
              <a:off x="9427201" y="4106022"/>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EDEF5F7A-DA2D-421E-88A4-EDE38834D091}"/>
                </a:ext>
              </a:extLst>
            </p:cNvPr>
            <p:cNvSpPr/>
            <p:nvPr userDrawn="1"/>
          </p:nvSpPr>
          <p:spPr bwMode="auto">
            <a:xfrm>
              <a:off x="8045715" y="4106022"/>
              <a:ext cx="1383313" cy="138331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9969FFE6-EA89-4E53-AC37-B223AA2D8371}"/>
                </a:ext>
              </a:extLst>
            </p:cNvPr>
            <p:cNvSpPr/>
            <p:nvPr userDrawn="1"/>
          </p:nvSpPr>
          <p:spPr bwMode="auto">
            <a:xfrm>
              <a:off x="5282743" y="4106022"/>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BAA0328C-CEB2-4D60-91C7-D16F384403BC}"/>
                </a:ext>
              </a:extLst>
            </p:cNvPr>
            <p:cNvSpPr/>
            <p:nvPr userDrawn="1"/>
          </p:nvSpPr>
          <p:spPr bwMode="auto">
            <a:xfrm>
              <a:off x="6664229" y="5474689"/>
              <a:ext cx="1383313" cy="138331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511A964A-4681-4BDB-958C-9F9D68A97282}"/>
                </a:ext>
              </a:extLst>
            </p:cNvPr>
            <p:cNvSpPr/>
            <p:nvPr userDrawn="1"/>
          </p:nvSpPr>
          <p:spPr bwMode="auto">
            <a:xfrm>
              <a:off x="6664229" y="4106022"/>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4166"/>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39102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1610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grpSp>
        <p:nvGrpSpPr>
          <p:cNvPr id="32" name="Group 31">
            <a:extLst>
              <a:ext uri="{FF2B5EF4-FFF2-40B4-BE49-F238E27FC236}">
                <a16:creationId xmlns:a16="http://schemas.microsoft.com/office/drawing/2014/main" id="{0FB320E9-F1D3-4D1C-8C24-DFB4CA663300}"/>
              </a:ext>
            </a:extLst>
          </p:cNvPr>
          <p:cNvGrpSpPr/>
          <p:nvPr userDrawn="1"/>
        </p:nvGrpSpPr>
        <p:grpSpPr>
          <a:xfrm>
            <a:off x="11226173" y="0"/>
            <a:ext cx="965827" cy="6858000"/>
            <a:chOff x="11226173" y="0"/>
            <a:chExt cx="965827" cy="6858000"/>
          </a:xfrm>
        </p:grpSpPr>
        <p:sp>
          <p:nvSpPr>
            <p:cNvPr id="33" name="Rectangle 32">
              <a:extLst>
                <a:ext uri="{FF2B5EF4-FFF2-40B4-BE49-F238E27FC236}">
                  <a16:creationId xmlns:a16="http://schemas.microsoft.com/office/drawing/2014/main" id="{198B31C8-88C2-400C-8AA8-C863844BE3E3}"/>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2F2BDDB-664B-4F99-853E-F48D8DD7663F}"/>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49A75BEB-C5B5-455F-B6E1-D0FA5CD619EB}"/>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349C2611-CE87-434D-9517-C341A8171C82}"/>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3F30074-3E91-40CB-8043-AA340CF6BDA2}"/>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21EE7B53-04A2-43B0-BD48-BF15148C9908}"/>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C46F8FD-1FB2-4EB6-B8F7-B5E807FF9DD6}"/>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C2BA65B6-4570-4330-9D01-D596140585FD}"/>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24D894EA-A944-4A68-8BF3-A48EA11EA415}"/>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E5736B11-8A87-4401-9B47-C03FA59BB4D8}"/>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701B24C-4434-4965-8B53-1E4B67E07A59}"/>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4553C85-2DD1-4E20-95E5-05DBA305E3A3}"/>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8C6A287C-A27C-4044-A6C5-DB05A7F55C5B}"/>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50D1702F-E830-4C26-AAAC-464C0782CE4D}"/>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4AAF1A87-3C95-4FDB-9F20-AD373A42ACD5}"/>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DC56412-B1A5-4417-95A4-BBB597030340}"/>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17E71C95-2484-4B2B-8D27-D4DBC1137B83}"/>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1876E23F-2A1A-4D4A-ADA3-BE45FD6337DF}"/>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5D7A6825-910E-4C9F-8616-2446A3093785}"/>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74E399A-9AAF-447C-A4C7-0A5F44F9A899}"/>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3D537E11-35B4-44F7-87B5-BA0EE4111C3C}"/>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7FB5F22-6CBC-4ADD-A811-B1E0D93B7B59}"/>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CA432930-BB21-45BD-ACB1-BD4DB9EB5712}"/>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1860D1E6-6DE1-483D-89A1-522F9B9B097A}"/>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50741FD3-6132-470A-A1AC-CBAF4FC62BA5}"/>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95D16877-E760-4FC8-8F81-46731D3D14B2}"/>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450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41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35359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549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4990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05011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970288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820914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79614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38275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405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grpSp>
        <p:nvGrpSpPr>
          <p:cNvPr id="23" name="Group 22">
            <a:extLst>
              <a:ext uri="{FF2B5EF4-FFF2-40B4-BE49-F238E27FC236}">
                <a16:creationId xmlns:a16="http://schemas.microsoft.com/office/drawing/2014/main" id="{D294B8EB-A88B-47AE-B9CF-B851FFD466EE}"/>
              </a:ext>
            </a:extLst>
          </p:cNvPr>
          <p:cNvGrpSpPr/>
          <p:nvPr userDrawn="1"/>
        </p:nvGrpSpPr>
        <p:grpSpPr>
          <a:xfrm>
            <a:off x="3901256" y="0"/>
            <a:ext cx="8290744" cy="6858000"/>
            <a:chOff x="3901257" y="1"/>
            <a:chExt cx="8290744" cy="6858000"/>
          </a:xfrm>
        </p:grpSpPr>
        <p:sp>
          <p:nvSpPr>
            <p:cNvPr id="24" name="Rectangle 23">
              <a:extLst>
                <a:ext uri="{FF2B5EF4-FFF2-40B4-BE49-F238E27FC236}">
                  <a16:creationId xmlns:a16="http://schemas.microsoft.com/office/drawing/2014/main" id="{57144864-606C-4584-ACF6-29156EF255D6}"/>
                </a:ext>
              </a:extLst>
            </p:cNvPr>
            <p:cNvSpPr/>
            <p:nvPr userDrawn="1"/>
          </p:nvSpPr>
          <p:spPr bwMode="auto">
            <a:xfrm>
              <a:off x="5282743" y="2737350"/>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5" name="Picture 24" descr="A building next to a body of water&#10;&#10;Description automatically generated">
              <a:extLst>
                <a:ext uri="{FF2B5EF4-FFF2-40B4-BE49-F238E27FC236}">
                  <a16:creationId xmlns:a16="http://schemas.microsoft.com/office/drawing/2014/main" id="{D8CF99C3-23B0-4904-8856-14F10E948F1C}"/>
                </a:ext>
              </a:extLst>
            </p:cNvPr>
            <p:cNvPicPr>
              <a:picLocks noChangeAspect="1"/>
            </p:cNvPicPr>
            <p:nvPr userDrawn="1"/>
          </p:nvPicPr>
          <p:blipFill rotWithShape="1">
            <a:blip r:embed="rId2"/>
            <a:srcRect l="10760" t="18786" r="12618" b="13105"/>
            <a:stretch/>
          </p:blipFill>
          <p:spPr>
            <a:xfrm>
              <a:off x="6664229" y="1368676"/>
              <a:ext cx="4149937" cy="2766623"/>
            </a:xfrm>
            <a:prstGeom prst="rect">
              <a:avLst/>
            </a:prstGeom>
          </p:spPr>
        </p:pic>
        <p:sp>
          <p:nvSpPr>
            <p:cNvPr id="26" name="Rectangle 25">
              <a:extLst>
                <a:ext uri="{FF2B5EF4-FFF2-40B4-BE49-F238E27FC236}">
                  <a16:creationId xmlns:a16="http://schemas.microsoft.com/office/drawing/2014/main" id="{4FEFFD1A-1A50-4744-B910-C200079B5E7C}"/>
                </a:ext>
              </a:extLst>
            </p:cNvPr>
            <p:cNvSpPr/>
            <p:nvPr userDrawn="1"/>
          </p:nvSpPr>
          <p:spPr bwMode="auto">
            <a:xfrm>
              <a:off x="10808688"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28173893-DFB4-4CD2-9EE7-6146A3CC6BEE}"/>
                </a:ext>
              </a:extLst>
            </p:cNvPr>
            <p:cNvSpPr/>
            <p:nvPr userDrawn="1"/>
          </p:nvSpPr>
          <p:spPr bwMode="auto">
            <a:xfrm>
              <a:off x="10808688" y="1368676"/>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A56BA14F-9783-4DFA-8155-282EF3E07E8D}"/>
                </a:ext>
              </a:extLst>
            </p:cNvPr>
            <p:cNvSpPr/>
            <p:nvPr userDrawn="1"/>
          </p:nvSpPr>
          <p:spPr bwMode="auto">
            <a:xfrm>
              <a:off x="10808688" y="273735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8CDEA9AD-A767-4D97-9169-2141D06DB80E}"/>
                </a:ext>
              </a:extLst>
            </p:cNvPr>
            <p:cNvSpPr/>
            <p:nvPr userDrawn="1"/>
          </p:nvSpPr>
          <p:spPr bwMode="auto">
            <a:xfrm>
              <a:off x="9427201"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18FC6021-816D-414E-AB8B-843660177C1E}"/>
                </a:ext>
              </a:extLst>
            </p:cNvPr>
            <p:cNvSpPr/>
            <p:nvPr userDrawn="1"/>
          </p:nvSpPr>
          <p:spPr bwMode="auto">
            <a:xfrm>
              <a:off x="8045715"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4332FD94-8A88-4ABB-A6F3-24E8BD24B236}"/>
                </a:ext>
              </a:extLst>
            </p:cNvPr>
            <p:cNvSpPr/>
            <p:nvPr userDrawn="1"/>
          </p:nvSpPr>
          <p:spPr bwMode="auto">
            <a:xfrm>
              <a:off x="6664229" y="1"/>
              <a:ext cx="1383313" cy="138331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B39ED2C-C30A-4829-8BFD-1E09C4A4F1F8}"/>
                </a:ext>
              </a:extLst>
            </p:cNvPr>
            <p:cNvSpPr/>
            <p:nvPr userDrawn="1"/>
          </p:nvSpPr>
          <p:spPr bwMode="auto">
            <a:xfrm>
              <a:off x="5282743" y="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14CF17A0-716F-424D-828D-3E02E35F9F03}"/>
                </a:ext>
              </a:extLst>
            </p:cNvPr>
            <p:cNvSpPr/>
            <p:nvPr userDrawn="1"/>
          </p:nvSpPr>
          <p:spPr bwMode="auto">
            <a:xfrm>
              <a:off x="5282743" y="1368676"/>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44009777-15A4-4CC8-909A-89E9CCD10CFC}"/>
                </a:ext>
              </a:extLst>
            </p:cNvPr>
            <p:cNvSpPr/>
            <p:nvPr userDrawn="1"/>
          </p:nvSpPr>
          <p:spPr bwMode="auto">
            <a:xfrm>
              <a:off x="3901257" y="1"/>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2895E473-4BD3-418D-B964-635DC2E800DE}"/>
                </a:ext>
              </a:extLst>
            </p:cNvPr>
            <p:cNvSpPr/>
            <p:nvPr userDrawn="1"/>
          </p:nvSpPr>
          <p:spPr bwMode="auto">
            <a:xfrm>
              <a:off x="3901257" y="1368676"/>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D4970CD-6C2D-4BB7-9C32-ED84C9D9FC0C}"/>
                </a:ext>
              </a:extLst>
            </p:cNvPr>
            <p:cNvSpPr/>
            <p:nvPr userDrawn="1"/>
          </p:nvSpPr>
          <p:spPr bwMode="auto">
            <a:xfrm>
              <a:off x="8045715" y="5474689"/>
              <a:ext cx="1383313" cy="1383312"/>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4" name="Picture 43" descr="A bridge over a body of water&#10;&#10;Description automatically generated">
              <a:extLst>
                <a:ext uri="{FF2B5EF4-FFF2-40B4-BE49-F238E27FC236}">
                  <a16:creationId xmlns:a16="http://schemas.microsoft.com/office/drawing/2014/main" id="{AA44340E-7AF0-4F00-B3C0-2E5C4FAE0404}"/>
                </a:ext>
              </a:extLst>
            </p:cNvPr>
            <p:cNvPicPr>
              <a:picLocks noChangeAspect="1"/>
            </p:cNvPicPr>
            <p:nvPr userDrawn="1"/>
          </p:nvPicPr>
          <p:blipFill rotWithShape="1">
            <a:blip r:embed="rId3"/>
            <a:srcRect l="1" t="15631" r="-1" b="9394"/>
            <a:stretch/>
          </p:blipFill>
          <p:spPr>
            <a:xfrm>
              <a:off x="9425377" y="5474680"/>
              <a:ext cx="2766624" cy="1383321"/>
            </a:xfrm>
            <a:prstGeom prst="rect">
              <a:avLst/>
            </a:prstGeom>
          </p:spPr>
        </p:pic>
        <p:sp>
          <p:nvSpPr>
            <p:cNvPr id="46" name="Rectangle 45">
              <a:extLst>
                <a:ext uri="{FF2B5EF4-FFF2-40B4-BE49-F238E27FC236}">
                  <a16:creationId xmlns:a16="http://schemas.microsoft.com/office/drawing/2014/main" id="{8680E393-9FAA-4DEB-814C-8AFB3831D504}"/>
                </a:ext>
              </a:extLst>
            </p:cNvPr>
            <p:cNvSpPr/>
            <p:nvPr userDrawn="1"/>
          </p:nvSpPr>
          <p:spPr bwMode="auto">
            <a:xfrm>
              <a:off x="10808688" y="4106022"/>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9173B36-3375-40EA-B4CE-941ECDE1409C}"/>
                </a:ext>
              </a:extLst>
            </p:cNvPr>
            <p:cNvSpPr/>
            <p:nvPr userDrawn="1"/>
          </p:nvSpPr>
          <p:spPr bwMode="auto">
            <a:xfrm>
              <a:off x="9427201" y="4106022"/>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AC7BE38-C631-413D-883E-2887E326CF26}"/>
                </a:ext>
              </a:extLst>
            </p:cNvPr>
            <p:cNvSpPr/>
            <p:nvPr userDrawn="1"/>
          </p:nvSpPr>
          <p:spPr bwMode="auto">
            <a:xfrm>
              <a:off x="8045715" y="4106022"/>
              <a:ext cx="1383313" cy="138331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60D5475E-902C-4DB2-8274-75CC86982F7D}"/>
                </a:ext>
              </a:extLst>
            </p:cNvPr>
            <p:cNvSpPr/>
            <p:nvPr userDrawn="1"/>
          </p:nvSpPr>
          <p:spPr bwMode="auto">
            <a:xfrm>
              <a:off x="5282743" y="4106022"/>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7B29EFFD-2962-4DB5-8AF7-57E11ED69D29}"/>
                </a:ext>
              </a:extLst>
            </p:cNvPr>
            <p:cNvSpPr/>
            <p:nvPr userDrawn="1"/>
          </p:nvSpPr>
          <p:spPr bwMode="auto">
            <a:xfrm>
              <a:off x="6664229" y="5474689"/>
              <a:ext cx="1383313" cy="138331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99220CF-D887-41FA-A2EB-600622383294}"/>
                </a:ext>
              </a:extLst>
            </p:cNvPr>
            <p:cNvSpPr/>
            <p:nvPr userDrawn="1"/>
          </p:nvSpPr>
          <p:spPr bwMode="auto">
            <a:xfrm>
              <a:off x="6664229" y="4106022"/>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82531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3370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304385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238228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201560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218544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653025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088976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9621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79007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49502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grpSp>
        <p:nvGrpSpPr>
          <p:cNvPr id="30" name="Group 29">
            <a:extLst>
              <a:ext uri="{FF2B5EF4-FFF2-40B4-BE49-F238E27FC236}">
                <a16:creationId xmlns:a16="http://schemas.microsoft.com/office/drawing/2014/main" id="{E2314BD0-FBD4-4891-9F21-06C71396F685}"/>
              </a:ext>
            </a:extLst>
          </p:cNvPr>
          <p:cNvGrpSpPr/>
          <p:nvPr userDrawn="1"/>
        </p:nvGrpSpPr>
        <p:grpSpPr>
          <a:xfrm>
            <a:off x="11226173" y="0"/>
            <a:ext cx="965827" cy="6858000"/>
            <a:chOff x="11226173" y="0"/>
            <a:chExt cx="965827" cy="6858000"/>
          </a:xfrm>
        </p:grpSpPr>
        <p:sp>
          <p:nvSpPr>
            <p:cNvPr id="31" name="Rectangle 30">
              <a:extLst>
                <a:ext uri="{FF2B5EF4-FFF2-40B4-BE49-F238E27FC236}">
                  <a16:creationId xmlns:a16="http://schemas.microsoft.com/office/drawing/2014/main" id="{A6F3459E-BBAB-4EA0-9882-34C6FA4A7906}"/>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503AA949-751A-4369-A288-9F06487362A8}"/>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8B46C0EB-D6ED-407B-8007-32AE58E11BEA}"/>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92FC1A7F-3D1C-467A-B395-0D31346E9A80}"/>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9E7E8D0C-E5F8-4402-8AA2-61D33D1BCB80}"/>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7D661DE3-D87D-4E9C-A352-D0E49E43FC0C}"/>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5A1B2C89-64B1-4BBC-B0C2-BA6F7FD6A1E9}"/>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0139711B-7FDD-433B-989A-57D9EAAEACDA}"/>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29E1FBC-43A9-4FB2-8D19-66304D89CB39}"/>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EE4FC53-4366-44F2-A3D6-F49E48396E28}"/>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5E54683C-28AD-4890-9776-C7FAF19EA82B}"/>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8C2CEC85-5A3E-489C-8AC7-03A02C5F4E33}"/>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DDB050F-08CD-4CD6-9E45-1E0DCCF8A733}"/>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423382F-547B-4A2E-817D-3126C1F3DC7F}"/>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98AA071A-927F-4095-84ED-CBA17F603BA4}"/>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68C92159-EECB-4A8E-9439-1FC92008E512}"/>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EC9D0594-EB80-461E-A18A-FF664A7110C9}"/>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9AFCCBD-36B9-40D7-9199-F38D99C95AAB}"/>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108F542D-4146-408F-8405-822A98B19670}"/>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8687885-CA10-4B38-B96D-7FD5EA58AD5D}"/>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522970F-0D64-4D43-9B49-08497D49744F}"/>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49E97DD1-6F5E-46F1-8216-3E79ADA2631B}"/>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3F540902-EB28-4FFA-8313-9C3EEC9C2F3F}"/>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65A271D-0947-4D3A-A641-2ADF76DECDAE}"/>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4040131-547F-4387-B8CC-69F8F0CD5279}"/>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38641CD6-8942-451C-B2F4-B1D255623AD7}"/>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452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7537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615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608061"/>
      </p:ext>
    </p:extLst>
  </p:cSld>
  <p:clrMapOvr>
    <a:masterClrMapping/>
  </p:clrMapOvr>
  <p:transition>
    <p:fade/>
  </p:transition>
  <p:extLst>
    <p:ext uri="{DCECCB84-F9BA-43D5-87BE-67443E8EF086}">
      <p15:sldGuideLst xmlns:p15="http://schemas.microsoft.com/office/powerpoint/2012/main">
        <p15:guide id="14">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1837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1187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796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4649769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83631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25754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081231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72257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2569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118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57270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9260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552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236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332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86392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93808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57751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3954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53195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2092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9248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51921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21653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43737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9435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accent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78700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3283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1167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4008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059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866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687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572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userDrawn="1">
          <p15:clr>
            <a:srgbClr val="FBAE40"/>
          </p15:clr>
        </p15:guide>
        <p15:guide id="32" orient="horz" pos="3552" userDrawn="1">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073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8963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3503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138172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67292" y="1312666"/>
            <a:ext cx="6108192" cy="2089821"/>
          </a:xfrm>
          <a:prstGeom prst="rect">
            <a:avLst/>
          </a:prstGeom>
        </p:spPr>
      </p:pic>
    </p:spTree>
    <p:extLst>
      <p:ext uri="{BB962C8B-B14F-4D97-AF65-F5344CB8AC3E}">
        <p14:creationId xmlns:p14="http://schemas.microsoft.com/office/powerpoint/2010/main" val="415463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4242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6187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4386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5557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0799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222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20247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68900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691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260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99513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869868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6687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11708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61225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5549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029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4246053" cy="899665"/>
          </a:xfrm>
        </p:spPr>
        <p:txBody>
          <a:bodyPr anchor="ctr"/>
          <a:lstStyle>
            <a:lvl1pPr algn="ct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DAB5C59-CB60-4B10-B6E4-455AB07B4FB0}"/>
              </a:ext>
            </a:extLst>
          </p:cNvPr>
          <p:cNvSpPr>
            <a:spLocks noGrp="1"/>
          </p:cNvSpPr>
          <p:nvPr>
            <p:ph type="body" sz="quarter" idx="10"/>
          </p:nvPr>
        </p:nvSpPr>
        <p:spPr>
          <a:xfrm>
            <a:off x="269240" y="1643553"/>
            <a:ext cx="4246053" cy="406265"/>
          </a:xfrm>
        </p:spPr>
        <p:txBody>
          <a:bodyPr/>
          <a:lstStyle>
            <a:lvl1pPr marL="0" indent="0">
              <a:buNone/>
              <a:defRPr sz="1600" b="1">
                <a:solidFill>
                  <a:schemeClr val="bg1"/>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2AA6BCAF-D24E-4DEA-85BB-E04893C2D040}"/>
              </a:ext>
            </a:extLst>
          </p:cNvPr>
          <p:cNvSpPr>
            <a:spLocks noGrp="1"/>
          </p:cNvSpPr>
          <p:nvPr>
            <p:ph type="body" sz="quarter" idx="13" hasCustomPrompt="1"/>
          </p:nvPr>
        </p:nvSpPr>
        <p:spPr>
          <a:xfrm>
            <a:off x="5640388" y="1463537"/>
            <a:ext cx="6145212" cy="406265"/>
          </a:xfrm>
        </p:spPr>
        <p:txBody>
          <a:bodyPr/>
          <a:lstStyle>
            <a:lvl1pPr marL="0" indent="0">
              <a:buFont typeface="Arial" panose="020B0604020202020204" pitchFamily="34" charset="0"/>
              <a:buNone/>
              <a:defRPr sz="1600" b="1">
                <a:solidFill>
                  <a:srgbClr val="002060"/>
                </a:solidFill>
                <a:latin typeface="+mn-lt"/>
              </a:defRPr>
            </a:lvl1pPr>
            <a:lvl2pPr marL="679045" indent="-342900">
              <a:buFont typeface="Arial" panose="020B0604020202020204" pitchFamily="34" charset="0"/>
              <a:buChar char="•"/>
              <a:defRPr/>
            </a:lvl2pPr>
            <a:lvl3pPr marL="903141" indent="-342900">
              <a:buFont typeface="Arial" panose="020B0604020202020204" pitchFamily="34" charset="0"/>
              <a:buChar char="•"/>
              <a:defRPr/>
            </a:lvl3pPr>
            <a:lvl4pPr marL="1070088" indent="-285750">
              <a:buFont typeface="Arial" panose="020B0604020202020204" pitchFamily="34" charset="0"/>
              <a:buChar char="•"/>
              <a:defRPr/>
            </a:lvl4pPr>
            <a:lvl5pPr marL="1294184" indent="-285750">
              <a:buFont typeface="Arial" panose="020B0604020202020204" pitchFamily="34" charset="0"/>
              <a:buChar char="•"/>
              <a:defRPr/>
            </a:lvl5pPr>
          </a:lstStyle>
          <a:p>
            <a:pPr lvl="0"/>
            <a:r>
              <a:rPr lang="en-US"/>
              <a:t>CLICK TO EDIT MASTER TEXT STYLES</a:t>
            </a:r>
          </a:p>
        </p:txBody>
      </p:sp>
      <p:sp>
        <p:nvSpPr>
          <p:cNvPr id="12" name="Text Placeholder 4">
            <a:extLst>
              <a:ext uri="{FF2B5EF4-FFF2-40B4-BE49-F238E27FC236}">
                <a16:creationId xmlns:a16="http://schemas.microsoft.com/office/drawing/2014/main" id="{C23DBA51-EA2E-405A-965B-48D44191CF3C}"/>
              </a:ext>
            </a:extLst>
          </p:cNvPr>
          <p:cNvSpPr>
            <a:spLocks noGrp="1"/>
          </p:cNvSpPr>
          <p:nvPr>
            <p:ph type="body" sz="quarter" idx="14" hasCustomPrompt="1"/>
          </p:nvPr>
        </p:nvSpPr>
        <p:spPr>
          <a:xfrm>
            <a:off x="5640388" y="1869802"/>
            <a:ext cx="6145212" cy="433965"/>
          </a:xfrm>
        </p:spPr>
        <p:txBody>
          <a:bodyPr vert="horz" wrap="square" lIns="146304" tIns="91440" rIns="146304" bIns="91440" rtlCol="0">
            <a:spAutoFit/>
          </a:bodyPr>
          <a:lstStyle>
            <a:lvl1pPr>
              <a:defRPr lang="en-US" sz="1800"/>
            </a:lvl1pPr>
          </a:lstStyle>
          <a:p>
            <a:pPr marL="0" lvl="0" indent="0">
              <a:buNone/>
            </a:pPr>
            <a:r>
              <a:rPr lang="en-US"/>
              <a:t>Click to edit master text styles</a:t>
            </a:r>
          </a:p>
        </p:txBody>
      </p:sp>
      <p:sp>
        <p:nvSpPr>
          <p:cNvPr id="10" name="Footer Placeholder 6">
            <a:extLst>
              <a:ext uri="{FF2B5EF4-FFF2-40B4-BE49-F238E27FC236}">
                <a16:creationId xmlns:a16="http://schemas.microsoft.com/office/drawing/2014/main" id="{77D57828-5EC5-465B-A64B-477BA1148216}"/>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solidFill>
                  <a:schemeClr val="bg1"/>
                </a:solidFill>
                <a:latin typeface="Segoe UI"/>
              </a:rPr>
              <a:t>Microsoft Highly Confidential | For Discussion Purposes Only</a:t>
            </a:r>
          </a:p>
        </p:txBody>
      </p:sp>
      <p:sp>
        <p:nvSpPr>
          <p:cNvPr id="11" name="Slide Number Placeholder 5">
            <a:extLst>
              <a:ext uri="{FF2B5EF4-FFF2-40B4-BE49-F238E27FC236}">
                <a16:creationId xmlns:a16="http://schemas.microsoft.com/office/drawing/2014/main" id="{F18234D2-15E1-4723-B6A6-C050B05803E2}"/>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40442115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81339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7111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79655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8560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9685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543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2744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967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203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83461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amp; 2-color 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wrap="square" lIns="146304" tIns="91440" rIns="146304" bIns="91440" rtlCol="0" anchor="t">
            <a:noAutofit/>
          </a:bodyPr>
          <a:lstStyle>
            <a:lvl1pPr>
              <a:defRPr lang="en-US" sz="2800">
                <a:solidFill>
                  <a:srgbClr val="002060"/>
                </a:solidFill>
              </a:defRPr>
            </a:lvl1pPr>
          </a:lstStyle>
          <a:p>
            <a:pPr lvl="0"/>
            <a:r>
              <a:rPr lang="en-US"/>
              <a:t>CLICK TO EDIT MASTER TITLE STYLE</a:t>
            </a:r>
          </a:p>
        </p:txBody>
      </p:sp>
      <p:sp>
        <p:nvSpPr>
          <p:cNvPr id="6" name="Text Placeholder 5"/>
          <p:cNvSpPr>
            <a:spLocks noGrp="1"/>
          </p:cNvSpPr>
          <p:nvPr>
            <p:ph type="body" sz="quarter" idx="10"/>
          </p:nvPr>
        </p:nvSpPr>
        <p:spPr>
          <a:xfrm>
            <a:off x="269239" y="1189177"/>
            <a:ext cx="11653523" cy="433965"/>
          </a:xfrm>
        </p:spPr>
        <p:txBody>
          <a:bodyPr vert="horz" wrap="square" lIns="146304" tIns="91440" rIns="146304" bIns="91440" rtlCol="0">
            <a:spAutoFit/>
          </a:bodyPr>
          <a:lstStyle>
            <a:lvl1pPr>
              <a:defRPr lang="en-US" sz="1800"/>
            </a:lvl1pPr>
          </a:lstStyle>
          <a:p>
            <a:pPr marL="0" lvl="0" indent="0">
              <a:buNone/>
            </a:pPr>
            <a:r>
              <a:rPr lang="en-US"/>
              <a:t>Click to edit Master text styles</a:t>
            </a: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21" name="Content Placeholder 8">
            <a:extLst>
              <a:ext uri="{FF2B5EF4-FFF2-40B4-BE49-F238E27FC236}">
                <a16:creationId xmlns:a16="http://schemas.microsoft.com/office/drawing/2014/main" id="{EA06D4DF-3C39-4D1C-9D4D-23709A48DC21}"/>
              </a:ext>
            </a:extLst>
          </p:cNvPr>
          <p:cNvSpPr>
            <a:spLocks noGrp="1"/>
          </p:cNvSpPr>
          <p:nvPr>
            <p:ph sz="quarter" idx="11"/>
          </p:nvPr>
        </p:nvSpPr>
        <p:spPr>
          <a:xfrm>
            <a:off x="269237"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22" name="Content Placeholder 13">
            <a:extLst>
              <a:ext uri="{FF2B5EF4-FFF2-40B4-BE49-F238E27FC236}">
                <a16:creationId xmlns:a16="http://schemas.microsoft.com/office/drawing/2014/main" id="{657AA531-C980-4D9C-9F53-26A81EE56DEB}"/>
              </a:ext>
            </a:extLst>
          </p:cNvPr>
          <p:cNvSpPr>
            <a:spLocks noGrp="1"/>
          </p:cNvSpPr>
          <p:nvPr>
            <p:ph sz="quarter" idx="12"/>
          </p:nvPr>
        </p:nvSpPr>
        <p:spPr>
          <a:xfrm>
            <a:off x="3282329"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23" name="Content Placeholder 15">
            <a:extLst>
              <a:ext uri="{FF2B5EF4-FFF2-40B4-BE49-F238E27FC236}">
                <a16:creationId xmlns:a16="http://schemas.microsoft.com/office/drawing/2014/main" id="{C68B712B-BE5E-486E-8A7A-4D2E42D9C7A8}"/>
              </a:ext>
            </a:extLst>
          </p:cNvPr>
          <p:cNvSpPr>
            <a:spLocks noGrp="1"/>
          </p:cNvSpPr>
          <p:nvPr>
            <p:ph sz="quarter" idx="13"/>
          </p:nvPr>
        </p:nvSpPr>
        <p:spPr>
          <a:xfrm>
            <a:off x="6295420"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25" name="Content Placeholder 6">
            <a:extLst>
              <a:ext uri="{FF2B5EF4-FFF2-40B4-BE49-F238E27FC236}">
                <a16:creationId xmlns:a16="http://schemas.microsoft.com/office/drawing/2014/main" id="{74613897-4E5A-44A0-89AC-6B1C9CE26299}"/>
              </a:ext>
            </a:extLst>
          </p:cNvPr>
          <p:cNvSpPr>
            <a:spLocks noGrp="1"/>
          </p:cNvSpPr>
          <p:nvPr>
            <p:ph sz="quarter" idx="14"/>
          </p:nvPr>
        </p:nvSpPr>
        <p:spPr>
          <a:xfrm>
            <a:off x="9308512"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12" name="Footer Placeholder 6">
            <a:extLst>
              <a:ext uri="{FF2B5EF4-FFF2-40B4-BE49-F238E27FC236}">
                <a16:creationId xmlns:a16="http://schemas.microsoft.com/office/drawing/2014/main" id="{0D1BDEBC-7BAF-478D-A826-650CC8086BB7}"/>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364371777"/>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97485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4/15/2021</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401173992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232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4021300073"/>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34547"/>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749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5069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436B-4929-42BB-85ED-BC108477D5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F34866-4F22-46ED-B9D4-5BF410B7D1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B1895-D0CB-4081-85EB-ABBC5FA020EA}"/>
              </a:ext>
            </a:extLst>
          </p:cNvPr>
          <p:cNvSpPr>
            <a:spLocks noGrp="1"/>
          </p:cNvSpPr>
          <p:nvPr>
            <p:ph type="dt" sz="half" idx="10"/>
          </p:nvPr>
        </p:nvSpPr>
        <p:spPr/>
        <p:txBody>
          <a:bodyPr/>
          <a:lstStyle/>
          <a:p>
            <a:fld id="{A073AE8B-6EFB-42E3-9184-AE1CA5D22487}" type="datetimeFigureOut">
              <a:rPr lang="en-US" smtClean="0"/>
              <a:t>4/15/2021</a:t>
            </a:fld>
            <a:endParaRPr lang="en-US"/>
          </a:p>
        </p:txBody>
      </p:sp>
      <p:sp>
        <p:nvSpPr>
          <p:cNvPr id="5" name="Footer Placeholder 4">
            <a:extLst>
              <a:ext uri="{FF2B5EF4-FFF2-40B4-BE49-F238E27FC236}">
                <a16:creationId xmlns:a16="http://schemas.microsoft.com/office/drawing/2014/main" id="{8FAE4561-6162-49E8-BC2D-230F1EE7A8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AB2C3-994E-49E2-AAFA-EE824BD6B699}"/>
              </a:ext>
            </a:extLst>
          </p:cNvPr>
          <p:cNvSpPr>
            <a:spLocks noGrp="1"/>
          </p:cNvSpPr>
          <p:nvPr>
            <p:ph type="sldNum" sz="quarter" idx="12"/>
          </p:nvPr>
        </p:nvSpPr>
        <p:spPr/>
        <p:txBody>
          <a:bodyPr/>
          <a:lstStyle/>
          <a:p>
            <a:fld id="{17ECE37D-A8A7-46F3-A514-A840B523311C}" type="slidenum">
              <a:rPr lang="en-US" smtClean="0"/>
              <a:t>‹#›</a:t>
            </a:fld>
            <a:endParaRPr lang="en-US"/>
          </a:p>
        </p:txBody>
      </p:sp>
    </p:spTree>
    <p:extLst>
      <p:ext uri="{BB962C8B-B14F-4D97-AF65-F5344CB8AC3E}">
        <p14:creationId xmlns:p14="http://schemas.microsoft.com/office/powerpoint/2010/main" val="156508745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307547421"/>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219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body of water&#10;&#10;Description automatically generated">
            <a:extLst>
              <a:ext uri="{FF2B5EF4-FFF2-40B4-BE49-F238E27FC236}">
                <a16:creationId xmlns:a16="http://schemas.microsoft.com/office/drawing/2014/main" id="{5166E442-47B2-4F3D-BD29-8C804D2E1DD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467" b="6467"/>
          <a:stretch/>
        </p:blipFill>
        <p:spPr>
          <a:xfrm rot="16200000">
            <a:off x="2668140" y="-2662916"/>
            <a:ext cx="6855721" cy="12192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672DA28E-F6F1-4A9E-BBCB-2DA7E8D192D0}"/>
              </a:ext>
            </a:extLst>
          </p:cNvPr>
          <p:cNvSpPr/>
          <p:nvPr userDrawn="1"/>
        </p:nvSpPr>
        <p:spPr bwMode="auto">
          <a:xfrm>
            <a:off x="-12" y="0"/>
            <a:ext cx="12192001" cy="6857999"/>
          </a:xfrm>
          <a:prstGeom prst="rect">
            <a:avLst/>
          </a:prstGeom>
          <a:gradFill flip="none" rotWithShape="1">
            <a:gsLst>
              <a:gs pos="0">
                <a:srgbClr val="000000">
                  <a:alpha val="0"/>
                </a:srgbClr>
              </a:gs>
              <a:gs pos="100000">
                <a:srgbClr val="000000">
                  <a:alpha val="88000"/>
                </a:srgbClr>
              </a:gs>
            </a:gsLst>
            <a:lin ang="0" scaled="0"/>
            <a:tileRect/>
          </a:gra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BE8EABC-0080-42E3-8DFF-3DDE3AF42B1D}"/>
              </a:ext>
            </a:extLst>
          </p:cNvPr>
          <p:cNvGrpSpPr/>
          <p:nvPr userDrawn="1"/>
        </p:nvGrpSpPr>
        <p:grpSpPr>
          <a:xfrm>
            <a:off x="11226173" y="0"/>
            <a:ext cx="965827" cy="6858000"/>
            <a:chOff x="11226173" y="0"/>
            <a:chExt cx="965827" cy="6858000"/>
          </a:xfrm>
        </p:grpSpPr>
        <p:sp>
          <p:nvSpPr>
            <p:cNvPr id="34" name="Rectangle 33">
              <a:extLst>
                <a:ext uri="{FF2B5EF4-FFF2-40B4-BE49-F238E27FC236}">
                  <a16:creationId xmlns:a16="http://schemas.microsoft.com/office/drawing/2014/main" id="{9902C660-A72E-4AAE-BBFC-435678FEE2F6}"/>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BFBED79-9E39-41A6-906D-4B8D63D6B413}"/>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730953BC-CDF8-4CED-A2A3-72EB47017C31}"/>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0676222B-0260-40B2-99F7-05844CAD6D21}"/>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388C284D-2C36-423B-BC07-EF7716F9137D}"/>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E7766761-5BBC-4684-90BE-F3881D028C67}"/>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5CB5670-E3E0-48E4-9695-F054D59DA385}"/>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2E15F846-914F-4DF4-9084-1B9EE1686A8B}"/>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4C15D217-0374-4E02-B513-791C17C204CC}"/>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2EE621B-1575-415A-8643-304C310BB918}"/>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543A54CD-868F-4A7C-BE82-58036489546B}"/>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11EE8D9-D616-467F-A1FF-44E0F5A88B51}"/>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4C2A1D86-B2C1-4143-82F6-EF1475BDE4E3}"/>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3E2D22B-462F-4A5D-B322-EEAA22B4DCFF}"/>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6C2B021B-49C3-4926-8600-42C309B2B097}"/>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9DC5C86-5B35-476D-9B99-9B98B4C6C14B}"/>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8F18D33-3FE0-4919-BCC9-30E8F4D33F46}"/>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4A392E6C-5DD3-4AF6-8CBC-5CB0BA997672}"/>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D6CDB88-5CF3-4B39-90E8-0C76C2614A58}"/>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0DB21105-C65D-4B41-AE14-07EE740E04B4}"/>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9FCCB18-3BCE-4837-A1E0-6AA16278DBE7}"/>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ECC0AA5E-112D-4B56-9D7B-0C30FF409A81}"/>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9FACD74-365A-43F1-8E82-44C1E42FB517}"/>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233D925E-A352-4C3E-A84B-4E2747347C6E}"/>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0781CFA4-3155-480B-94C2-4CAC5A178445}"/>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E6DCA9F-1F2F-4558-BDCD-B895DB7F9EA8}"/>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19EC-2635-40E0-B6AC-FE464F0B4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4E7153-31AC-4C89-90B5-CF195D1076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8E7216-B803-403A-B025-9FFE672E4C3C}"/>
              </a:ext>
            </a:extLst>
          </p:cNvPr>
          <p:cNvSpPr>
            <a:spLocks noGrp="1"/>
          </p:cNvSpPr>
          <p:nvPr>
            <p:ph type="dt" sz="half" idx="10"/>
          </p:nvPr>
        </p:nvSpPr>
        <p:spPr/>
        <p:txBody>
          <a:bodyPr/>
          <a:lstStyle/>
          <a:p>
            <a:fld id="{016FE87B-7C09-40B7-AD78-A0DA72068ABE}" type="datetimeFigureOut">
              <a:rPr lang="en-US" smtClean="0"/>
              <a:t>4/15/2021</a:t>
            </a:fld>
            <a:endParaRPr lang="en-US"/>
          </a:p>
        </p:txBody>
      </p:sp>
      <p:sp>
        <p:nvSpPr>
          <p:cNvPr id="5" name="Footer Placeholder 4">
            <a:extLst>
              <a:ext uri="{FF2B5EF4-FFF2-40B4-BE49-F238E27FC236}">
                <a16:creationId xmlns:a16="http://schemas.microsoft.com/office/drawing/2014/main" id="{A816C969-9FD0-4B7D-B689-FAF00FED9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E5E58-373F-4D04-8A5F-37BA62FA974E}"/>
              </a:ext>
            </a:extLst>
          </p:cNvPr>
          <p:cNvSpPr>
            <a:spLocks noGrp="1"/>
          </p:cNvSpPr>
          <p:nvPr>
            <p:ph type="sldNum" sz="quarter" idx="12"/>
          </p:nvPr>
        </p:nvSpPr>
        <p:spPr/>
        <p:txBody>
          <a:bodyPr/>
          <a:lstStyle/>
          <a:p>
            <a:fld id="{A910EF22-DF59-46ED-B5DC-5A428713A27A}" type="slidenum">
              <a:rPr lang="en-US" smtClean="0"/>
              <a:t>‹#›</a:t>
            </a:fld>
            <a:endParaRPr lang="en-US"/>
          </a:p>
        </p:txBody>
      </p:sp>
    </p:spTree>
    <p:extLst>
      <p:ext uri="{BB962C8B-B14F-4D97-AF65-F5344CB8AC3E}">
        <p14:creationId xmlns:p14="http://schemas.microsoft.com/office/powerpoint/2010/main" val="2785975469"/>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973474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8882164" cy="457200"/>
          </a:xfrm>
        </p:spPr>
        <p:txBody>
          <a:bodyPr/>
          <a:lstStyle/>
          <a:p>
            <a:r>
              <a:rPr lang="en-US"/>
              <a:t>Click to edit Master title style</a:t>
            </a:r>
          </a:p>
        </p:txBody>
      </p:sp>
    </p:spTree>
    <p:extLst>
      <p:ext uri="{BB962C8B-B14F-4D97-AF65-F5344CB8AC3E}">
        <p14:creationId xmlns:p14="http://schemas.microsoft.com/office/powerpoint/2010/main" val="131990697"/>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04223116"/>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1_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3001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58931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38144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03787" y="182880"/>
            <a:ext cx="6293605" cy="423769"/>
          </a:xfrm>
        </p:spPr>
        <p:txBody>
          <a:bodyPr/>
          <a:lstStyle>
            <a:lvl1pPr>
              <a:defRPr sz="2200"/>
            </a:lvl1pPr>
          </a:lstStyle>
          <a:p>
            <a:r>
              <a:rPr lang="en-US"/>
              <a:t>Click to edit Master title style</a:t>
            </a:r>
          </a:p>
        </p:txBody>
      </p:sp>
      <p:sp>
        <p:nvSpPr>
          <p:cNvPr id="8" name="Slide Number Placeholder 7"/>
          <p:cNvSpPr>
            <a:spLocks noGrp="1"/>
          </p:cNvSpPr>
          <p:nvPr>
            <p:ph type="sldNum" sz="quarter" idx="11"/>
          </p:nvPr>
        </p:nvSpPr>
        <p:spPr>
          <a:xfrm>
            <a:off x="8610600" y="6356350"/>
            <a:ext cx="2743200" cy="365125"/>
          </a:xfrm>
          <a:prstGeom prst="rect">
            <a:avLst/>
          </a:prstGeom>
        </p:spPr>
        <p:txBody>
          <a:bodyPr/>
          <a:lstStyle/>
          <a:p>
            <a:fld id="{AA51F4C4-43BE-4293-9866-908CCEECE991}" type="slidenum">
              <a:rPr lang="en-US" smtClean="0"/>
              <a:t>‹#›</a:t>
            </a:fld>
            <a:endParaRPr lang="en-US"/>
          </a:p>
        </p:txBody>
      </p:sp>
    </p:spTree>
    <p:extLst>
      <p:ext uri="{BB962C8B-B14F-4D97-AF65-F5344CB8AC3E}">
        <p14:creationId xmlns:p14="http://schemas.microsoft.com/office/powerpoint/2010/main" val="111177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guide id="3" pos="2470">
          <p15:clr>
            <a:srgbClr val="F26B43"/>
          </p15:clr>
        </p15:guide>
        <p15:guide id="4" orient="horz" pos="2336">
          <p15:clr>
            <a:srgbClr val="F26B43"/>
          </p15:clr>
        </p15:guide>
        <p15:guide id="5" pos="4800">
          <p15:clr>
            <a:srgbClr val="F26B43"/>
          </p15:clr>
        </p15:guide>
        <p15:guide id="6" pos="4920">
          <p15:clr>
            <a:srgbClr val="F26B43"/>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1_Title Only_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894513" y="457200"/>
            <a:ext cx="4712270" cy="553998"/>
          </a:xfrm>
        </p:spPr>
        <p:txBody>
          <a:bodyPr/>
          <a:lstStyle/>
          <a:p>
            <a:r>
              <a:rPr lang="en-US"/>
              <a:t>Click to edit Master title style</a:t>
            </a:r>
          </a:p>
        </p:txBody>
      </p:sp>
    </p:spTree>
    <p:extLst>
      <p:ext uri="{BB962C8B-B14F-4D97-AF65-F5344CB8AC3E}">
        <p14:creationId xmlns:p14="http://schemas.microsoft.com/office/powerpoint/2010/main" val="2775291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415096"/>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58C522-C697-4915-96AD-753C2C07C8FD}"/>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1105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19EC-2635-40E0-B6AC-FE464F0B4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4E7153-31AC-4C89-90B5-CF195D1076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8E7216-B803-403A-B025-9FFE672E4C3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816C969-9FD0-4B7D-B689-FAF00FED9A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4E5E58-373F-4D04-8A5F-37BA62FA974E}"/>
              </a:ext>
            </a:extLst>
          </p:cNvPr>
          <p:cNvSpPr>
            <a:spLocks noGrp="1"/>
          </p:cNvSpPr>
          <p:nvPr>
            <p:ph type="sldNum" sz="quarter" idx="12"/>
          </p:nvPr>
        </p:nvSpPr>
        <p:spPr/>
        <p:txBody>
          <a:bodyPr/>
          <a:lstStyle/>
          <a:p>
            <a:fld id="{A910EF22-DF59-46ED-B5DC-5A428713A27A}" type="slidenum">
              <a:rPr lang="en-US" smtClean="0"/>
              <a:t>‹#›</a:t>
            </a:fld>
            <a:endParaRPr lang="en-US"/>
          </a:p>
        </p:txBody>
      </p:sp>
    </p:spTree>
    <p:extLst>
      <p:ext uri="{BB962C8B-B14F-4D97-AF65-F5344CB8AC3E}">
        <p14:creationId xmlns:p14="http://schemas.microsoft.com/office/powerpoint/2010/main" val="2785975469"/>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D7B5351D-F73E-4907-B363-3101F890F88A}"/>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005994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ver Pho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1051EB6-5E7E-4334-BD8C-9FF6F42F1571}"/>
              </a:ext>
            </a:extLst>
          </p:cNvPr>
          <p:cNvSpPr/>
          <p:nvPr userDrawn="1"/>
        </p:nvSpPr>
        <p:spPr bwMode="auto">
          <a:xfrm>
            <a:off x="0" y="0"/>
            <a:ext cx="12188952" cy="6858000"/>
          </a:xfrm>
          <a:prstGeom prst="rect">
            <a:avLst/>
          </a:prstGeom>
          <a:gradFill flip="none" rotWithShape="1">
            <a:gsLst>
              <a:gs pos="51320">
                <a:srgbClr val="000000">
                  <a:alpha val="53000"/>
                </a:srgbClr>
              </a:gs>
              <a:gs pos="29000">
                <a:srgbClr val="000000">
                  <a:alpha val="85000"/>
                </a:srgbClr>
              </a:gs>
              <a:gs pos="0">
                <a:schemeClr val="bg1"/>
              </a:gs>
              <a:gs pos="74000">
                <a:schemeClr val="bg1">
                  <a:alpha val="38000"/>
                </a:schemeClr>
              </a:gs>
              <a:gs pos="100000">
                <a:schemeClr val="bg1">
                  <a:alpha val="22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0866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icture containing building, colorful, black, traffic&#10;&#10;Description automatically generated">
            <a:extLst>
              <a:ext uri="{FF2B5EF4-FFF2-40B4-BE49-F238E27FC236}">
                <a16:creationId xmlns:a16="http://schemas.microsoft.com/office/drawing/2014/main" id="{8A59295D-4D6D-441E-AB47-38B9AE37D07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4108113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cture containing building, colorful, black, traffic&#10;&#10;Description automatically generated">
            <a:extLst>
              <a:ext uri="{FF2B5EF4-FFF2-40B4-BE49-F238E27FC236}">
                <a16:creationId xmlns:a16="http://schemas.microsoft.com/office/drawing/2014/main" id="{46669EF0-8E16-4BAD-A0B7-CF809DF126E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63830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over Photo 1">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D1D703-6CB4-4C18-88BA-A96974F818B5}"/>
              </a:ext>
            </a:extLst>
          </p:cNvPr>
          <p:cNvPicPr>
            <a:picLocks noChangeAspect="1"/>
          </p:cNvPicPr>
          <p:nvPr userDrawn="1"/>
        </p:nvPicPr>
        <p:blipFill>
          <a:blip r:embed="rId2"/>
          <a:stretch>
            <a:fillRect/>
          </a:stretch>
        </p:blipFill>
        <p:spPr>
          <a:xfrm>
            <a:off x="11430" y="0"/>
            <a:ext cx="12169140" cy="6858000"/>
          </a:xfrm>
          <a:prstGeom prst="rect">
            <a:avLst/>
          </a:prstGeom>
        </p:spPr>
      </p:pic>
      <p:sp>
        <p:nvSpPr>
          <p:cNvPr id="9" name="Rectangle 8">
            <a:extLst>
              <a:ext uri="{FF2B5EF4-FFF2-40B4-BE49-F238E27FC236}">
                <a16:creationId xmlns:a16="http://schemas.microsoft.com/office/drawing/2014/main" id="{50977212-47EA-4A8D-BE3C-E7C71BE84626}"/>
              </a:ext>
            </a:extLst>
          </p:cNvPr>
          <p:cNvSpPr/>
          <p:nvPr userDrawn="1"/>
        </p:nvSpPr>
        <p:spPr bwMode="auto">
          <a:xfrm>
            <a:off x="0" y="0"/>
            <a:ext cx="7988300" cy="6858000"/>
          </a:xfrm>
          <a:prstGeom prst="rect">
            <a:avLst/>
          </a:prstGeom>
          <a:gradFill flip="none" rotWithShape="1">
            <a:gsLst>
              <a:gs pos="0">
                <a:schemeClr val="bg1">
                  <a:lumMod val="75000"/>
                  <a:alpha val="80000"/>
                </a:schemeClr>
              </a:gs>
              <a:gs pos="100000">
                <a:schemeClr val="bg1">
                  <a:lumMod val="75000"/>
                  <a:alpha val="1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157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Subtitle 2">
            <a:extLst>
              <a:ext uri="{FF2B5EF4-FFF2-40B4-BE49-F238E27FC236}">
                <a16:creationId xmlns:a16="http://schemas.microsoft.com/office/drawing/2014/main" id="{793567A2-D68D-4F67-85B6-D7B4184A6723}"/>
              </a:ext>
            </a:extLst>
          </p:cNvPr>
          <p:cNvSpPr txBox="1">
            <a:spLocks/>
          </p:cNvSpPr>
          <p:nvPr userDrawn="1"/>
        </p:nvSpPr>
        <p:spPr bwMode="auto">
          <a:xfrm>
            <a:off x="585216" y="6412887"/>
            <a:ext cx="3588851"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44291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Subtitle 2">
            <a:extLst>
              <a:ext uri="{FF2B5EF4-FFF2-40B4-BE49-F238E27FC236}">
                <a16:creationId xmlns:a16="http://schemas.microsoft.com/office/drawing/2014/main" id="{7753BC93-D0A0-4841-A3D9-7B54BD60BD80}"/>
              </a:ext>
            </a:extLst>
          </p:cNvPr>
          <p:cNvSpPr txBox="1">
            <a:spLocks/>
          </p:cNvSpPr>
          <p:nvPr userDrawn="1"/>
        </p:nvSpPr>
        <p:spPr bwMode="auto">
          <a:xfrm>
            <a:off x="585216" y="6412887"/>
            <a:ext cx="3588851"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3212348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Only lower-right confident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Subtitle 2">
            <a:extLst>
              <a:ext uri="{FF2B5EF4-FFF2-40B4-BE49-F238E27FC236}">
                <a16:creationId xmlns:a16="http://schemas.microsoft.com/office/drawing/2014/main" id="{B3F9CEA2-9D98-4CA1-83F2-FDF5498A2B1C}"/>
              </a:ext>
            </a:extLst>
          </p:cNvPr>
          <p:cNvSpPr txBox="1">
            <a:spLocks/>
          </p:cNvSpPr>
          <p:nvPr userDrawn="1"/>
        </p:nvSpPr>
        <p:spPr bwMode="auto">
          <a:xfrm>
            <a:off x="2356608" y="6642504"/>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3395877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Only lower-left confident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Subtitle 2">
            <a:extLst>
              <a:ext uri="{FF2B5EF4-FFF2-40B4-BE49-F238E27FC236}">
                <a16:creationId xmlns:a16="http://schemas.microsoft.com/office/drawing/2014/main" id="{B3F9CEA2-9D98-4CA1-83F2-FDF5498A2B1C}"/>
              </a:ext>
            </a:extLst>
          </p:cNvPr>
          <p:cNvSpPr txBox="1">
            <a:spLocks/>
          </p:cNvSpPr>
          <p:nvPr userDrawn="1"/>
        </p:nvSpPr>
        <p:spPr bwMode="auto">
          <a:xfrm>
            <a:off x="588264" y="6642504"/>
            <a:ext cx="3076110"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4005045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ubtitle 2">
            <a:extLst>
              <a:ext uri="{FF2B5EF4-FFF2-40B4-BE49-F238E27FC236}">
                <a16:creationId xmlns:a16="http://schemas.microsoft.com/office/drawing/2014/main" id="{A5667E14-8C91-429D-9913-454E9BE11AD3}"/>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16278681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0005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393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ubtitle 2">
            <a:extLst>
              <a:ext uri="{FF2B5EF4-FFF2-40B4-BE49-F238E27FC236}">
                <a16:creationId xmlns:a16="http://schemas.microsoft.com/office/drawing/2014/main" id="{7AA7DC84-F1FC-41AE-883D-DC722F4268FE}"/>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176711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8" name="Subtitle 2">
            <a:extLst>
              <a:ext uri="{FF2B5EF4-FFF2-40B4-BE49-F238E27FC236}">
                <a16:creationId xmlns:a16="http://schemas.microsoft.com/office/drawing/2014/main" id="{0DFD63B5-CA43-4B33-937E-34B433433C60}"/>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2483865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Only no confident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18838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ubtitle 2">
            <a:extLst>
              <a:ext uri="{FF2B5EF4-FFF2-40B4-BE49-F238E27FC236}">
                <a16:creationId xmlns:a16="http://schemas.microsoft.com/office/drawing/2014/main" id="{0B52784B-D77F-442E-B670-118442DF5CBE}"/>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3156393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Subtitle 2">
            <a:extLst>
              <a:ext uri="{FF2B5EF4-FFF2-40B4-BE49-F238E27FC236}">
                <a16:creationId xmlns:a16="http://schemas.microsoft.com/office/drawing/2014/main" id="{B3F9CEA2-9D98-4CA1-83F2-FDF5498A2B1C}"/>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321740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Subtitle 2">
            <a:extLst>
              <a:ext uri="{FF2B5EF4-FFF2-40B4-BE49-F238E27FC236}">
                <a16:creationId xmlns:a16="http://schemas.microsoft.com/office/drawing/2014/main" id="{186B738A-C4BD-4E9A-A36B-120BB020D85A}"/>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116654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27003"/>
            <a:ext cx="4158362" cy="997196"/>
          </a:xfrm>
        </p:spPr>
        <p:txBody>
          <a:bodyPr anchor="b"/>
          <a:lstStyle>
            <a:lvl1pPr>
              <a:lnSpc>
                <a:spcPct val="90000"/>
              </a:lnSpc>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04699"/>
          </a:xfrm>
        </p:spPr>
        <p:txBody>
          <a:bodyPr/>
          <a:lstStyle>
            <a:lvl1pPr marL="0" indent="0">
              <a:lnSpc>
                <a:spcPct val="90000"/>
              </a:lnSpc>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Subtitle 2">
            <a:extLst>
              <a:ext uri="{FF2B5EF4-FFF2-40B4-BE49-F238E27FC236}">
                <a16:creationId xmlns:a16="http://schemas.microsoft.com/office/drawing/2014/main" id="{0C6BBC50-569D-4350-AE1A-CD8C21474FC8}"/>
              </a:ext>
            </a:extLst>
          </p:cNvPr>
          <p:cNvSpPr txBox="1">
            <a:spLocks/>
          </p:cNvSpPr>
          <p:nvPr userDrawn="1"/>
        </p:nvSpPr>
        <p:spPr bwMode="auto">
          <a:xfrm>
            <a:off x="585216" y="6412886"/>
            <a:ext cx="344593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rgbClr val="737373"/>
                </a:soli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767098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249982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5A8D0B4-B942-45AD-9332-86E28340EDD6}"/>
              </a:ext>
            </a:extLst>
          </p:cNvPr>
          <p:cNvSpPr/>
          <p:nvPr userDrawn="1"/>
        </p:nvSpPr>
        <p:spPr bwMode="auto">
          <a:xfrm>
            <a:off x="4356100" y="0"/>
            <a:ext cx="7835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A skyscraper in a city&#10;&#10;Description automatically generated">
            <a:extLst>
              <a:ext uri="{FF2B5EF4-FFF2-40B4-BE49-F238E27FC236}">
                <a16:creationId xmlns:a16="http://schemas.microsoft.com/office/drawing/2014/main" id="{DD142F6E-0272-44A0-8785-11E0C90690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6100" cy="6858000"/>
          </a:xfrm>
          <a:prstGeom prst="rect">
            <a:avLst/>
          </a:prstGeom>
        </p:spPr>
      </p:pic>
      <p:sp>
        <p:nvSpPr>
          <p:cNvPr id="7" name="Rectangle 6">
            <a:extLst>
              <a:ext uri="{FF2B5EF4-FFF2-40B4-BE49-F238E27FC236}">
                <a16:creationId xmlns:a16="http://schemas.microsoft.com/office/drawing/2014/main" id="{C5B1F26B-2631-44ED-AFE2-8DFD000058E0}"/>
              </a:ext>
            </a:extLst>
          </p:cNvPr>
          <p:cNvSpPr/>
          <p:nvPr userDrawn="1"/>
        </p:nvSpPr>
        <p:spPr bwMode="auto">
          <a:xfrm>
            <a:off x="0" y="0"/>
            <a:ext cx="4356100" cy="6858000"/>
          </a:xfrm>
          <a:prstGeom prst="rect">
            <a:avLst/>
          </a:prstGeom>
          <a:solidFill>
            <a:schemeClr val="bg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6E066B9B-6BC4-4FB8-8132-97E575B37E9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3555112"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0" name="Subtitle 2">
            <a:extLst>
              <a:ext uri="{FF2B5EF4-FFF2-40B4-BE49-F238E27FC236}">
                <a16:creationId xmlns:a16="http://schemas.microsoft.com/office/drawing/2014/main" id="{D117FE29-8213-490D-B49C-7822B15614BF}"/>
              </a:ext>
            </a:extLst>
          </p:cNvPr>
          <p:cNvSpPr txBox="1">
            <a:spLocks/>
          </p:cNvSpPr>
          <p:nvPr userDrawn="1"/>
        </p:nvSpPr>
        <p:spPr bwMode="auto">
          <a:xfrm>
            <a:off x="585216" y="6409629"/>
            <a:ext cx="355511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15294569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6" name="Subtitle 2">
            <a:extLst>
              <a:ext uri="{FF2B5EF4-FFF2-40B4-BE49-F238E27FC236}">
                <a16:creationId xmlns:a16="http://schemas.microsoft.com/office/drawing/2014/main" id="{8E3002CF-222C-4CD4-9D40-924BCE51C7A8}"/>
              </a:ext>
            </a:extLst>
          </p:cNvPr>
          <p:cNvSpPr txBox="1">
            <a:spLocks/>
          </p:cNvSpPr>
          <p:nvPr userDrawn="1"/>
        </p:nvSpPr>
        <p:spPr bwMode="auto">
          <a:xfrm>
            <a:off x="588263" y="6412886"/>
            <a:ext cx="4163125"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22702524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99047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5348014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92325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372042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652708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931085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8" name="Subtitle 2">
            <a:extLst>
              <a:ext uri="{FF2B5EF4-FFF2-40B4-BE49-F238E27FC236}">
                <a16:creationId xmlns:a16="http://schemas.microsoft.com/office/drawing/2014/main" id="{F68F1656-D17B-4FCA-9F76-D670A3BD376D}"/>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2784197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5" name="Subtitle 2">
            <a:extLst>
              <a:ext uri="{FF2B5EF4-FFF2-40B4-BE49-F238E27FC236}">
                <a16:creationId xmlns:a16="http://schemas.microsoft.com/office/drawing/2014/main" id="{31AEF7F4-D438-40A3-BD69-3584ECEB8E0F}"/>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19398626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17" name="Subtitle 2">
            <a:extLst>
              <a:ext uri="{FF2B5EF4-FFF2-40B4-BE49-F238E27FC236}">
                <a16:creationId xmlns:a16="http://schemas.microsoft.com/office/drawing/2014/main" id="{AE13B15C-6C09-4AC6-B031-9FE759500DDC}"/>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12789019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ECE74D83-C74F-4D2D-A2E5-B5934766991A}"/>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1298445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8" name="Subtitle 2">
            <a:extLst>
              <a:ext uri="{FF2B5EF4-FFF2-40B4-BE49-F238E27FC236}">
                <a16:creationId xmlns:a16="http://schemas.microsoft.com/office/drawing/2014/main" id="{B205499B-7EED-4DCE-B518-BE5AD651784E}"/>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3289565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Horizontal">
    <p:spTree>
      <p:nvGrpSpPr>
        <p:cNvPr id="1" name=""/>
        <p:cNvGrpSpPr/>
        <p:nvPr/>
      </p:nvGrpSpPr>
      <p:grpSpPr>
        <a:xfrm>
          <a:off x="0" y="0"/>
          <a:ext cx="0" cy="0"/>
          <a:chOff x="0" y="0"/>
          <a:chExt cx="0" cy="0"/>
        </a:xfrm>
      </p:grpSpPr>
      <p:pic>
        <p:nvPicPr>
          <p:cNvPr id="11" name="Graphic 2">
            <a:extLst>
              <a:ext uri="{FF2B5EF4-FFF2-40B4-BE49-F238E27FC236}">
                <a16:creationId xmlns:a16="http://schemas.microsoft.com/office/drawing/2014/main" id="{E220B960-55BC-48FE-8CD4-8199595DF3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AB0E2D2-0DE5-45E4-B22F-176BEEDFE880}"/>
              </a:ext>
            </a:extLst>
          </p:cNvPr>
          <p:cNvSpPr txBox="1">
            <a:spLocks noChangeArrowheads="1"/>
          </p:cNvSpPr>
          <p:nvPr userDrawn="1"/>
        </p:nvSpPr>
        <p:spPr bwMode="auto">
          <a:xfrm>
            <a:off x="3268663" y="4875213"/>
            <a:ext cx="1905000" cy="215900"/>
          </a:xfrm>
          <a:prstGeom prst="rect">
            <a:avLst/>
          </a:prstGeom>
          <a:noFill/>
          <a:ln>
            <a:noFill/>
          </a:ln>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DB5FC7B7-F5D3-45AE-9A73-3A87AA185D64}"/>
              </a:ext>
            </a:extLst>
          </p:cNvPr>
          <p:cNvSpPr txBox="1">
            <a:spLocks noChangeArrowheads="1"/>
          </p:cNvSpPr>
          <p:nvPr userDrawn="1"/>
        </p:nvSpPr>
        <p:spPr bwMode="auto">
          <a:xfrm>
            <a:off x="6015038" y="4875213"/>
            <a:ext cx="1905000" cy="215900"/>
          </a:xfrm>
          <a:prstGeom prst="rect">
            <a:avLst/>
          </a:prstGeom>
          <a:noFill/>
          <a:ln>
            <a:noFill/>
          </a:ln>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2E1F051A-81C3-44C2-8114-70412C244B0D}"/>
              </a:ext>
            </a:extLst>
          </p:cNvPr>
          <p:cNvSpPr txBox="1">
            <a:spLocks noChangeArrowheads="1"/>
          </p:cNvSpPr>
          <p:nvPr userDrawn="1"/>
        </p:nvSpPr>
        <p:spPr bwMode="auto">
          <a:xfrm>
            <a:off x="8728075" y="4875213"/>
            <a:ext cx="1906588" cy="215900"/>
          </a:xfrm>
          <a:prstGeom prst="rect">
            <a:avLst/>
          </a:prstGeom>
          <a:noFill/>
          <a:ln>
            <a:noFill/>
          </a:ln>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p:cNvSpPr>
            <a:spLocks noGrp="1"/>
          </p:cNvSpPr>
          <p:nvPr>
            <p:ph type="body" sz="quarter" idx="10"/>
          </p:nvPr>
        </p:nvSpPr>
        <p:spPr>
          <a:xfrm>
            <a:off x="3268758" y="2129702"/>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p:cNvSpPr>
            <a:spLocks noGrp="1"/>
          </p:cNvSpPr>
          <p:nvPr>
            <p:ph type="body" sz="quarter" idx="11"/>
          </p:nvPr>
        </p:nvSpPr>
        <p:spPr>
          <a:xfrm>
            <a:off x="3268757" y="3092658"/>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65637194"/>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008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88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able of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60904"/>
            <a:ext cx="2990739"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Subtitle 2">
            <a:extLst>
              <a:ext uri="{FF2B5EF4-FFF2-40B4-BE49-F238E27FC236}">
                <a16:creationId xmlns:a16="http://schemas.microsoft.com/office/drawing/2014/main" id="{FFAA7B2F-478E-4865-901B-CA34DD6C287D}"/>
              </a:ext>
            </a:extLst>
          </p:cNvPr>
          <p:cNvSpPr txBox="1">
            <a:spLocks/>
          </p:cNvSpPr>
          <p:nvPr userDrawn="1"/>
        </p:nvSpPr>
        <p:spPr bwMode="auto">
          <a:xfrm>
            <a:off x="585216"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cxnSp>
        <p:nvCxnSpPr>
          <p:cNvPr id="5" name="Straight Connector 4">
            <a:extLst>
              <a:ext uri="{FF2B5EF4-FFF2-40B4-BE49-F238E27FC236}">
                <a16:creationId xmlns:a16="http://schemas.microsoft.com/office/drawing/2014/main" id="{57CB0F1A-31D6-4777-A773-721A17AD8462}"/>
              </a:ext>
            </a:extLst>
          </p:cNvPr>
          <p:cNvCxnSpPr/>
          <p:nvPr userDrawn="1"/>
        </p:nvCxnSpPr>
        <p:spPr>
          <a:xfrm>
            <a:off x="4345757" y="1789949"/>
            <a:ext cx="0" cy="290116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1EF9E4BF-A17F-4063-B800-67AFC0C02D34}"/>
              </a:ext>
            </a:extLst>
          </p:cNvPr>
          <p:cNvSpPr>
            <a:spLocks noGrp="1"/>
          </p:cNvSpPr>
          <p:nvPr>
            <p:ph type="body" sz="quarter" idx="10"/>
          </p:nvPr>
        </p:nvSpPr>
        <p:spPr>
          <a:xfrm>
            <a:off x="5200649" y="408214"/>
            <a:ext cx="6407323" cy="5747657"/>
          </a:xfrm>
        </p:spPr>
        <p:txBody>
          <a:bodyPr anchor="ctr" anchorCtr="0">
            <a:noAutofit/>
          </a:bodyPr>
          <a:lstStyle>
            <a:lvl1pPr marL="0" indent="0">
              <a:lnSpc>
                <a:spcPct val="100000"/>
              </a:lnSpc>
              <a:spcBef>
                <a:spcPts val="0"/>
              </a:spcBef>
              <a:spcAft>
                <a:spcPts val="1200"/>
              </a:spcAft>
              <a:buNone/>
              <a:defRPr sz="2000" spc="-40" baseline="0"/>
            </a:lvl1pPr>
            <a:lvl2pPr marL="228600" indent="0">
              <a:buNone/>
              <a:defRPr/>
            </a:lvl2pPr>
          </a:lstStyle>
          <a:p>
            <a:pPr lvl="0"/>
            <a:r>
              <a:rPr lang="en-GB"/>
              <a:t>Click to edit Master text styles</a:t>
            </a:r>
          </a:p>
        </p:txBody>
      </p:sp>
    </p:spTree>
    <p:extLst>
      <p:ext uri="{BB962C8B-B14F-4D97-AF65-F5344CB8AC3E}">
        <p14:creationId xmlns:p14="http://schemas.microsoft.com/office/powerpoint/2010/main" val="2140996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ub-Section Table of Contents">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60904"/>
            <a:ext cx="2990739" cy="553998"/>
          </a:xfrm>
          <a:noFill/>
        </p:spPr>
        <p:txBody>
          <a:bodyPr wrap="square" lIns="0" tIns="0" rIns="0" bIns="0" anchor="t" anchorCtr="0">
            <a:spAutoFit/>
          </a:bodyPr>
          <a:lstStyle>
            <a:lvl1pPr algn="l" defTabSz="932742" rtl="0" eaLnBrk="1" latinLnBrk="0" hangingPunct="1">
              <a:lnSpc>
                <a:spcPct val="100000"/>
              </a:lnSpc>
              <a:spcBef>
                <a:spcPct val="0"/>
              </a:spcBef>
              <a:spcAft>
                <a:spcPts val="1200"/>
              </a:spcAft>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Subtitle 2">
            <a:extLst>
              <a:ext uri="{FF2B5EF4-FFF2-40B4-BE49-F238E27FC236}">
                <a16:creationId xmlns:a16="http://schemas.microsoft.com/office/drawing/2014/main" id="{FFAA7B2F-478E-4865-901B-CA34DD6C287D}"/>
              </a:ext>
            </a:extLst>
          </p:cNvPr>
          <p:cNvSpPr txBox="1">
            <a:spLocks/>
          </p:cNvSpPr>
          <p:nvPr userDrawn="1"/>
        </p:nvSpPr>
        <p:spPr bwMode="auto">
          <a:xfrm>
            <a:off x="585216"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sp>
        <p:nvSpPr>
          <p:cNvPr id="8" name="Text Placeholder 6">
            <a:extLst>
              <a:ext uri="{FF2B5EF4-FFF2-40B4-BE49-F238E27FC236}">
                <a16:creationId xmlns:a16="http://schemas.microsoft.com/office/drawing/2014/main" id="{1EF9E4BF-A17F-4063-B800-67AFC0C02D34}"/>
              </a:ext>
            </a:extLst>
          </p:cNvPr>
          <p:cNvSpPr>
            <a:spLocks noGrp="1"/>
          </p:cNvSpPr>
          <p:nvPr>
            <p:ph type="body" sz="quarter" idx="10"/>
          </p:nvPr>
        </p:nvSpPr>
        <p:spPr>
          <a:xfrm>
            <a:off x="5200649" y="408214"/>
            <a:ext cx="6407323" cy="5747657"/>
          </a:xfrm>
        </p:spPr>
        <p:txBody>
          <a:bodyPr anchor="ctr" anchorCtr="0">
            <a:noAutofit/>
          </a:bodyPr>
          <a:lstStyle>
            <a:lvl1pPr marL="0" indent="0">
              <a:lnSpc>
                <a:spcPct val="100000"/>
              </a:lnSpc>
              <a:spcBef>
                <a:spcPts val="0"/>
              </a:spcBef>
              <a:spcAft>
                <a:spcPts val="1200"/>
              </a:spcAft>
              <a:buNone/>
              <a:defRPr sz="2000" spc="-40" baseline="0"/>
            </a:lvl1pPr>
            <a:lvl2pPr marL="228600" indent="0">
              <a:buNone/>
              <a:defRPr/>
            </a:lvl2pPr>
          </a:lstStyle>
          <a:p>
            <a:pPr lvl="0"/>
            <a:r>
              <a:rPr lang="en-GB"/>
              <a:t>Click to edit Master text styles</a:t>
            </a:r>
          </a:p>
        </p:txBody>
      </p:sp>
      <p:cxnSp>
        <p:nvCxnSpPr>
          <p:cNvPr id="6" name="Straight Connector 5">
            <a:extLst>
              <a:ext uri="{FF2B5EF4-FFF2-40B4-BE49-F238E27FC236}">
                <a16:creationId xmlns:a16="http://schemas.microsoft.com/office/drawing/2014/main" id="{33E9D0C1-AADD-4FAE-85F3-575E1397D5B2}"/>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207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Section Table of Contents">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60904"/>
            <a:ext cx="2990739" cy="553998"/>
          </a:xfrm>
          <a:noFill/>
        </p:spPr>
        <p:txBody>
          <a:bodyPr wrap="square" lIns="0" tIns="0" rIns="0" bIns="0" anchor="t" anchorCtr="0">
            <a:spAutoFit/>
          </a:bodyPr>
          <a:lstStyle>
            <a:lvl1pPr algn="l" defTabSz="932742" rtl="0" eaLnBrk="1" latinLnBrk="0" hangingPunct="1">
              <a:lnSpc>
                <a:spcPct val="100000"/>
              </a:lnSpc>
              <a:spcBef>
                <a:spcPct val="0"/>
              </a:spcBef>
              <a:spcAft>
                <a:spcPts val="1200"/>
              </a:spcAft>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Subtitle 2">
            <a:extLst>
              <a:ext uri="{FF2B5EF4-FFF2-40B4-BE49-F238E27FC236}">
                <a16:creationId xmlns:a16="http://schemas.microsoft.com/office/drawing/2014/main" id="{FFAA7B2F-478E-4865-901B-CA34DD6C287D}"/>
              </a:ext>
            </a:extLst>
          </p:cNvPr>
          <p:cNvSpPr txBox="1">
            <a:spLocks/>
          </p:cNvSpPr>
          <p:nvPr userDrawn="1"/>
        </p:nvSpPr>
        <p:spPr bwMode="auto">
          <a:xfrm>
            <a:off x="585216"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sp>
        <p:nvSpPr>
          <p:cNvPr id="8" name="Text Placeholder 6">
            <a:extLst>
              <a:ext uri="{FF2B5EF4-FFF2-40B4-BE49-F238E27FC236}">
                <a16:creationId xmlns:a16="http://schemas.microsoft.com/office/drawing/2014/main" id="{1EF9E4BF-A17F-4063-B800-67AFC0C02D34}"/>
              </a:ext>
            </a:extLst>
          </p:cNvPr>
          <p:cNvSpPr>
            <a:spLocks noGrp="1"/>
          </p:cNvSpPr>
          <p:nvPr>
            <p:ph type="body" sz="quarter" idx="10"/>
          </p:nvPr>
        </p:nvSpPr>
        <p:spPr>
          <a:xfrm>
            <a:off x="5200649" y="408214"/>
            <a:ext cx="6407323" cy="5747657"/>
          </a:xfrm>
        </p:spPr>
        <p:txBody>
          <a:bodyPr anchor="ctr" anchorCtr="0">
            <a:noAutofit/>
          </a:bodyPr>
          <a:lstStyle>
            <a:lvl1pPr marL="0" indent="0">
              <a:lnSpc>
                <a:spcPct val="100000"/>
              </a:lnSpc>
              <a:spcBef>
                <a:spcPts val="0"/>
              </a:spcBef>
              <a:spcAft>
                <a:spcPts val="1200"/>
              </a:spcAft>
              <a:buNone/>
              <a:defRPr sz="2000" spc="-40" baseline="0"/>
            </a:lvl1pPr>
            <a:lvl2pPr marL="228600" indent="0">
              <a:buNone/>
              <a:defRPr/>
            </a:lvl2pPr>
          </a:lstStyle>
          <a:p>
            <a:pPr lvl="0"/>
            <a:r>
              <a:rPr lang="en-GB"/>
              <a:t>Click to edit Master text styles</a:t>
            </a:r>
          </a:p>
        </p:txBody>
      </p:sp>
      <p:cxnSp>
        <p:nvCxnSpPr>
          <p:cNvPr id="10" name="Straight Connector 9">
            <a:extLst>
              <a:ext uri="{FF2B5EF4-FFF2-40B4-BE49-F238E27FC236}">
                <a16:creationId xmlns:a16="http://schemas.microsoft.com/office/drawing/2014/main" id="{19DFAA47-CABF-4150-BC5C-598D99489A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121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Segment Title - No Bor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6413A5C-6A4A-7A4F-A3B0-F9831CD1A1C0}"/>
              </a:ext>
            </a:extLst>
          </p:cNvPr>
          <p:cNvSpPr/>
          <p:nvPr userDrawn="1"/>
        </p:nvSpPr>
        <p:spPr>
          <a:xfrm>
            <a:off x="4210050" y="0"/>
            <a:ext cx="7981950" cy="6858000"/>
          </a:xfrm>
          <a:prstGeom prst="rect">
            <a:avLst/>
          </a:prstGeom>
          <a:solidFill>
            <a:srgbClr val="243A5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E1D5CCAA-2EC9-C04A-BA64-A045F5188E5D}"/>
              </a:ext>
            </a:extLst>
          </p:cNvPr>
          <p:cNvSpPr>
            <a:spLocks noGrp="1"/>
          </p:cNvSpPr>
          <p:nvPr>
            <p:ph type="title"/>
          </p:nvPr>
        </p:nvSpPr>
        <p:spPr>
          <a:xfrm>
            <a:off x="588263" y="3044280"/>
            <a:ext cx="3147714" cy="1018410"/>
          </a:xfrm>
        </p:spPr>
        <p:txBody>
          <a:bodyPr anchor="b"/>
          <a:lstStyle>
            <a:lvl1pPr>
              <a:defRPr b="0">
                <a:solidFill>
                  <a:srgbClr val="0078D4"/>
                </a:solidFill>
                <a:latin typeface="+mj-lt"/>
              </a:defRPr>
            </a:lvl1pPr>
          </a:lstStyle>
          <a:p>
            <a:r>
              <a:rPr lang="en-US"/>
              <a:t>Click to edit Master title style</a:t>
            </a:r>
          </a:p>
        </p:txBody>
      </p:sp>
      <p:sp>
        <p:nvSpPr>
          <p:cNvPr id="8" name="Text Placeholder 2">
            <a:extLst>
              <a:ext uri="{FF2B5EF4-FFF2-40B4-BE49-F238E27FC236}">
                <a16:creationId xmlns:a16="http://schemas.microsoft.com/office/drawing/2014/main" id="{5B1851DA-1952-7043-91D8-A756BCC540AA}"/>
              </a:ext>
            </a:extLst>
          </p:cNvPr>
          <p:cNvSpPr>
            <a:spLocks noGrp="1"/>
          </p:cNvSpPr>
          <p:nvPr>
            <p:ph type="body" sz="quarter" idx="11"/>
          </p:nvPr>
        </p:nvSpPr>
        <p:spPr>
          <a:xfrm>
            <a:off x="585788" y="4285402"/>
            <a:ext cx="3147714" cy="307777"/>
          </a:xfrm>
        </p:spPr>
        <p:txBody>
          <a:bodyPr/>
          <a:lstStyle>
            <a:lvl1pPr marL="0" indent="0">
              <a:buNone/>
              <a:defRPr lang="en-US" sz="2000" b="0" kern="1200" cap="none" spc="-50" baseline="0" dirty="0" smtClean="0">
                <a:ln w="3175">
                  <a:noFill/>
                </a:ln>
                <a:solidFill>
                  <a:schemeClr val="tx1"/>
                </a:solidFill>
                <a:effectLst/>
                <a:latin typeface="+mn-lt"/>
                <a:ea typeface="Segoe UI Symbol" panose="020B0502040204020203" pitchFamily="34" charset="0"/>
                <a:cs typeface="Segoe UI Symbol" panose="020B0502040204020203" pitchFamily="34" charset="0"/>
              </a:defRPr>
            </a:lvl1pPr>
          </a:lstStyle>
          <a:p>
            <a:pPr lvl="0"/>
            <a:r>
              <a:rPr lang="en-US"/>
              <a:t>Click to edit Master text styles</a:t>
            </a:r>
          </a:p>
        </p:txBody>
      </p:sp>
      <p:sp>
        <p:nvSpPr>
          <p:cNvPr id="11" name="Text Placeholder 2">
            <a:extLst>
              <a:ext uri="{FF2B5EF4-FFF2-40B4-BE49-F238E27FC236}">
                <a16:creationId xmlns:a16="http://schemas.microsoft.com/office/drawing/2014/main" id="{C3E97CA7-1032-1A4D-9289-69CD1CE846A9}"/>
              </a:ext>
            </a:extLst>
          </p:cNvPr>
          <p:cNvSpPr>
            <a:spLocks noGrp="1"/>
          </p:cNvSpPr>
          <p:nvPr>
            <p:ph type="body" sz="quarter" idx="12" hasCustomPrompt="1"/>
          </p:nvPr>
        </p:nvSpPr>
        <p:spPr>
          <a:xfrm>
            <a:off x="4754880" y="3044280"/>
            <a:ext cx="6898492" cy="369332"/>
          </a:xfrm>
        </p:spPr>
        <p:txBody>
          <a:bodyPr/>
          <a:lstStyle>
            <a:lvl1pPr marL="0" indent="0" algn="l" defTabSz="932742" rtl="0" eaLnBrk="1" latinLnBrk="0" hangingPunct="1">
              <a:lnSpc>
                <a:spcPct val="100000"/>
              </a:lnSpc>
              <a:spcBef>
                <a:spcPct val="0"/>
              </a:spcBef>
              <a:buNone/>
              <a:defRPr lang="en-US" sz="2400" b="0" kern="1200" cap="none" spc="-50" baseline="0" dirty="0" smtClean="0">
                <a:ln w="3175">
                  <a:noFill/>
                </a:ln>
                <a:solidFill>
                  <a:schemeClr val="bg1"/>
                </a:solidFill>
                <a:effectLst/>
                <a:latin typeface="+mn-lt"/>
                <a:ea typeface="Segoe UI Symbol" panose="020B0502040204020203" pitchFamily="34" charset="0"/>
                <a:cs typeface="Segoe UI Symbol" panose="020B0502040204020203" pitchFamily="34" charset="0"/>
              </a:defRPr>
            </a:lvl1pPr>
            <a:lvl2pPr marL="0" indent="0" algn="l" defTabSz="932742" rtl="0" eaLnBrk="1" latinLnBrk="0" hangingPunct="1">
              <a:lnSpc>
                <a:spcPct val="100000"/>
              </a:lnSpc>
              <a:spcBef>
                <a:spcPct val="0"/>
              </a:spcBef>
              <a:buNone/>
              <a:defRPr lang="en-US" sz="5000" b="1" kern="1200" cap="none" spc="-50" baseline="0" dirty="0" smtClean="0">
                <a:ln w="3175">
                  <a:noFill/>
                </a:ln>
                <a:solidFill>
                  <a:srgbClr val="FFFFFF"/>
                </a:solidFill>
                <a:effectLst/>
                <a:latin typeface="Segoe UI Symbol" panose="020B0502040204020203" pitchFamily="34" charset="0"/>
                <a:ea typeface="Segoe UI Symbol" panose="020B0502040204020203" pitchFamily="34" charset="0"/>
                <a:cs typeface="Segoe UI Symbol" panose="020B0502040204020203" pitchFamily="34" charset="0"/>
              </a:defRPr>
            </a:lvl2pPr>
            <a:lvl3pPr marL="0" indent="0" algn="l" defTabSz="932742" rtl="0" eaLnBrk="1" latinLnBrk="0" hangingPunct="1">
              <a:lnSpc>
                <a:spcPct val="100000"/>
              </a:lnSpc>
              <a:spcBef>
                <a:spcPct val="0"/>
              </a:spcBef>
              <a:buNone/>
              <a:defRPr lang="en-US" sz="5000" b="1" kern="1200" cap="none" spc="-50" baseline="0" dirty="0" smtClean="0">
                <a:ln w="3175">
                  <a:noFill/>
                </a:ln>
                <a:solidFill>
                  <a:srgbClr val="FFFFFF"/>
                </a:solidFill>
                <a:effectLst/>
                <a:latin typeface="Segoe UI Symbol" panose="020B0502040204020203" pitchFamily="34" charset="0"/>
                <a:ea typeface="Segoe UI Symbol" panose="020B0502040204020203" pitchFamily="34" charset="0"/>
                <a:cs typeface="Segoe UI Symbol" panose="020B0502040204020203" pitchFamily="34" charset="0"/>
              </a:defRPr>
            </a:lvl3pPr>
            <a:lvl4pPr marL="0" indent="0" algn="l" defTabSz="932742" rtl="0" eaLnBrk="1" latinLnBrk="0" hangingPunct="1">
              <a:lnSpc>
                <a:spcPct val="100000"/>
              </a:lnSpc>
              <a:spcBef>
                <a:spcPct val="0"/>
              </a:spcBef>
              <a:buNone/>
              <a:defRPr lang="en-US" sz="5000" b="1" kern="1200" cap="none" spc="-50" baseline="0" dirty="0" smtClean="0">
                <a:ln w="3175">
                  <a:noFill/>
                </a:ln>
                <a:solidFill>
                  <a:srgbClr val="FFFFFF"/>
                </a:solidFill>
                <a:effectLst/>
                <a:latin typeface="Segoe UI Symbol" panose="020B0502040204020203" pitchFamily="34" charset="0"/>
                <a:ea typeface="Segoe UI Symbol" panose="020B0502040204020203" pitchFamily="34" charset="0"/>
                <a:cs typeface="Segoe UI Symbol" panose="020B0502040204020203" pitchFamily="34" charset="0"/>
              </a:defRPr>
            </a:lvl4pPr>
          </a:lstStyle>
          <a:p>
            <a:pPr lvl="0"/>
            <a:r>
              <a:rPr lang="en-US"/>
              <a:t>Click to edit Master title</a:t>
            </a:r>
          </a:p>
        </p:txBody>
      </p:sp>
      <p:sp>
        <p:nvSpPr>
          <p:cNvPr id="6" name="Subtitle 2">
            <a:extLst>
              <a:ext uri="{FF2B5EF4-FFF2-40B4-BE49-F238E27FC236}">
                <a16:creationId xmlns:a16="http://schemas.microsoft.com/office/drawing/2014/main" id="{ACBBA451-3B86-4457-99E5-DD3CF4652169}"/>
              </a:ext>
            </a:extLst>
          </p:cNvPr>
          <p:cNvSpPr txBox="1">
            <a:spLocks/>
          </p:cNvSpPr>
          <p:nvPr userDrawn="1"/>
        </p:nvSpPr>
        <p:spPr bwMode="auto">
          <a:xfrm>
            <a:off x="585216" y="6412888"/>
            <a:ext cx="3147714"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58729963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with Headin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Subtitle 2">
            <a:extLst>
              <a:ext uri="{FF2B5EF4-FFF2-40B4-BE49-F238E27FC236}">
                <a16:creationId xmlns:a16="http://schemas.microsoft.com/office/drawing/2014/main" id="{FFAA7B2F-478E-4865-901B-CA34DD6C287D}"/>
              </a:ext>
            </a:extLst>
          </p:cNvPr>
          <p:cNvSpPr txBox="1">
            <a:spLocks/>
          </p:cNvSpPr>
          <p:nvPr userDrawn="1"/>
        </p:nvSpPr>
        <p:spPr bwMode="auto">
          <a:xfrm>
            <a:off x="585216"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sp>
        <p:nvSpPr>
          <p:cNvPr id="7" name="Text Placeholder 6">
            <a:extLst>
              <a:ext uri="{FF2B5EF4-FFF2-40B4-BE49-F238E27FC236}">
                <a16:creationId xmlns:a16="http://schemas.microsoft.com/office/drawing/2014/main" id="{FBF30925-6E7C-4E4B-BB54-3CF91CD6F88E}"/>
              </a:ext>
            </a:extLst>
          </p:cNvPr>
          <p:cNvSpPr>
            <a:spLocks noGrp="1"/>
          </p:cNvSpPr>
          <p:nvPr>
            <p:ph type="body" sz="quarter" idx="11"/>
          </p:nvPr>
        </p:nvSpPr>
        <p:spPr>
          <a:xfrm>
            <a:off x="585215" y="2496954"/>
            <a:ext cx="8135451" cy="369332"/>
          </a:xfrm>
        </p:spPr>
        <p:txBody>
          <a:bodyPr anchor="t" anchorCtr="0">
            <a:noAutofit/>
          </a:bodyPr>
          <a:lstStyle>
            <a:lvl1pPr marL="0" indent="0">
              <a:spcAft>
                <a:spcPts val="1200"/>
              </a:spcAft>
              <a:buNone/>
              <a:defRPr sz="2400">
                <a:solidFill>
                  <a:srgbClr val="50E6FF"/>
                </a:solidFill>
                <a:latin typeface="+mj-lt"/>
              </a:defRPr>
            </a:lvl1pPr>
            <a:lvl2pPr marL="228600" indent="0">
              <a:buNone/>
              <a:defRPr/>
            </a:lvl2pPr>
          </a:lstStyle>
          <a:p>
            <a:pPr lvl="0"/>
            <a:r>
              <a:rPr lang="en-GB"/>
              <a:t>Click to edit Master text styles</a:t>
            </a:r>
          </a:p>
        </p:txBody>
      </p:sp>
    </p:spTree>
    <p:extLst>
      <p:ext uri="{BB962C8B-B14F-4D97-AF65-F5344CB8AC3E}">
        <p14:creationId xmlns:p14="http://schemas.microsoft.com/office/powerpoint/2010/main" val="810131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6FBEAA-18BD-4367-87C2-A307F8A9BB88}"/>
              </a:ext>
            </a:extLst>
          </p:cNvPr>
          <p:cNvSpPr/>
          <p:nvPr userDrawn="1"/>
        </p:nvSpPr>
        <p:spPr bwMode="auto">
          <a:xfrm>
            <a:off x="0" y="0"/>
            <a:ext cx="12188952" cy="6858000"/>
          </a:xfrm>
          <a:prstGeom prst="rect">
            <a:avLst/>
          </a:prstGeom>
          <a:gradFill flip="none" rotWithShape="1">
            <a:gsLst>
              <a:gs pos="51320">
                <a:srgbClr val="000000">
                  <a:alpha val="75000"/>
                </a:srgbClr>
              </a:gs>
              <a:gs pos="29000">
                <a:srgbClr val="000000">
                  <a:alpha val="85000"/>
                </a:srgbClr>
              </a:gs>
              <a:gs pos="0">
                <a:schemeClr val="bg1"/>
              </a:gs>
              <a:gs pos="74000">
                <a:schemeClr val="bg1">
                  <a:alpha val="66000"/>
                </a:schemeClr>
              </a:gs>
              <a:gs pos="100000">
                <a:schemeClr val="bg1">
                  <a:alpha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3" name="Subtitle 2">
            <a:extLst>
              <a:ext uri="{FF2B5EF4-FFF2-40B4-BE49-F238E27FC236}">
                <a16:creationId xmlns:a16="http://schemas.microsoft.com/office/drawing/2014/main" id="{FFAA7B2F-478E-4865-901B-CA34DD6C287D}"/>
              </a:ext>
            </a:extLst>
          </p:cNvPr>
          <p:cNvSpPr txBox="1">
            <a:spLocks/>
          </p:cNvSpPr>
          <p:nvPr userDrawn="1"/>
        </p:nvSpPr>
        <p:spPr bwMode="auto">
          <a:xfrm>
            <a:off x="585216"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126646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ection Title with Heading +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1D079D-977F-4B18-AC97-16325B447D04}"/>
              </a:ext>
            </a:extLst>
          </p:cNvPr>
          <p:cNvSpPr/>
          <p:nvPr userDrawn="1"/>
        </p:nvSpPr>
        <p:spPr bwMode="auto">
          <a:xfrm>
            <a:off x="0" y="0"/>
            <a:ext cx="12188952" cy="6858000"/>
          </a:xfrm>
          <a:prstGeom prst="rect">
            <a:avLst/>
          </a:prstGeom>
          <a:gradFill flip="none" rotWithShape="1">
            <a:gsLst>
              <a:gs pos="51320">
                <a:srgbClr val="000000">
                  <a:alpha val="75000"/>
                </a:srgbClr>
              </a:gs>
              <a:gs pos="29000">
                <a:srgbClr val="000000">
                  <a:alpha val="85000"/>
                </a:srgbClr>
              </a:gs>
              <a:gs pos="0">
                <a:schemeClr val="bg1"/>
              </a:gs>
              <a:gs pos="74000">
                <a:schemeClr val="bg1">
                  <a:alpha val="66000"/>
                </a:schemeClr>
              </a:gs>
              <a:gs pos="100000">
                <a:schemeClr val="bg1">
                  <a:alpha val="5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Subtitle 2">
            <a:extLst>
              <a:ext uri="{FF2B5EF4-FFF2-40B4-BE49-F238E27FC236}">
                <a16:creationId xmlns:a16="http://schemas.microsoft.com/office/drawing/2014/main" id="{FFAA7B2F-478E-4865-901B-CA34DD6C287D}"/>
              </a:ext>
            </a:extLst>
          </p:cNvPr>
          <p:cNvSpPr txBox="1">
            <a:spLocks/>
          </p:cNvSpPr>
          <p:nvPr userDrawn="1"/>
        </p:nvSpPr>
        <p:spPr bwMode="auto">
          <a:xfrm>
            <a:off x="585216"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sp>
        <p:nvSpPr>
          <p:cNvPr id="7" name="Text Placeholder 6">
            <a:extLst>
              <a:ext uri="{FF2B5EF4-FFF2-40B4-BE49-F238E27FC236}">
                <a16:creationId xmlns:a16="http://schemas.microsoft.com/office/drawing/2014/main" id="{FBF30925-6E7C-4E4B-BB54-3CF91CD6F88E}"/>
              </a:ext>
            </a:extLst>
          </p:cNvPr>
          <p:cNvSpPr>
            <a:spLocks noGrp="1"/>
          </p:cNvSpPr>
          <p:nvPr>
            <p:ph type="body" sz="quarter" idx="11"/>
          </p:nvPr>
        </p:nvSpPr>
        <p:spPr>
          <a:xfrm>
            <a:off x="585215" y="2496954"/>
            <a:ext cx="8135451" cy="369332"/>
          </a:xfrm>
        </p:spPr>
        <p:txBody>
          <a:bodyPr anchor="t" anchorCtr="0">
            <a:noAutofit/>
          </a:bodyPr>
          <a:lstStyle>
            <a:lvl1pPr marL="0" indent="0">
              <a:spcAft>
                <a:spcPts val="1200"/>
              </a:spcAft>
              <a:buNone/>
              <a:defRPr sz="2400">
                <a:solidFill>
                  <a:srgbClr val="50E6FF"/>
                </a:solidFill>
                <a:latin typeface="+mj-lt"/>
              </a:defRPr>
            </a:lvl1pPr>
            <a:lvl2pPr marL="228600" indent="0">
              <a:buNone/>
              <a:defRPr/>
            </a:lvl2pPr>
          </a:lstStyle>
          <a:p>
            <a:pPr lvl="0"/>
            <a:r>
              <a:rPr lang="en-GB"/>
              <a:t>Click to edit Master text styles</a:t>
            </a:r>
          </a:p>
        </p:txBody>
      </p:sp>
    </p:spTree>
    <p:extLst>
      <p:ext uri="{BB962C8B-B14F-4D97-AF65-F5344CB8AC3E}">
        <p14:creationId xmlns:p14="http://schemas.microsoft.com/office/powerpoint/2010/main" val="3251278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3" name="Subtitle 2">
            <a:extLst>
              <a:ext uri="{FF2B5EF4-FFF2-40B4-BE49-F238E27FC236}">
                <a16:creationId xmlns:a16="http://schemas.microsoft.com/office/drawing/2014/main" id="{FFAA7B2F-478E-4865-901B-CA34DD6C287D}"/>
              </a:ext>
            </a:extLst>
          </p:cNvPr>
          <p:cNvSpPr txBox="1">
            <a:spLocks/>
          </p:cNvSpPr>
          <p:nvPr userDrawn="1"/>
        </p:nvSpPr>
        <p:spPr bwMode="auto">
          <a:xfrm>
            <a:off x="585216"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tx1"/>
                </a:soli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1078741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ulleted text without subheading">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F7A6DCB-C17D-4510-B6A4-AFB4697C2390}"/>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EE0B2FF2-0162-4B33-9F22-DBFED7F132B0}"/>
              </a:ext>
            </a:extLst>
          </p:cNvPr>
          <p:cNvSpPr/>
          <p:nvPr userDrawn="1"/>
        </p:nvSpPr>
        <p:spPr bwMode="auto">
          <a:xfrm>
            <a:off x="0" y="5617029"/>
            <a:ext cx="12192000" cy="12409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chemeClr val="tx1"/>
                  </a:gs>
                  <a:gs pos="100000">
                    <a:schemeClr val="tx1"/>
                  </a:gs>
                </a:gsLst>
                <a:lin ang="5400000" scaled="0"/>
              </a:gradFill>
              <a:latin typeface="+mj-lt"/>
              <a:ea typeface="Segoe UI" pitchFamily="34" charset="0"/>
              <a:cs typeface="Segoe UI" pitchFamily="34" charset="0"/>
            </a:endParaRPr>
          </a:p>
        </p:txBody>
      </p:sp>
      <p:pic>
        <p:nvPicPr>
          <p:cNvPr id="12" name="Graphic 11">
            <a:extLst>
              <a:ext uri="{FF2B5EF4-FFF2-40B4-BE49-F238E27FC236}">
                <a16:creationId xmlns:a16="http://schemas.microsoft.com/office/drawing/2014/main" id="{2F899E03-E78F-4F41-9345-148D2786112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684" t="8572" r="4038" b="54965"/>
          <a:stretch/>
        </p:blipFill>
        <p:spPr>
          <a:xfrm>
            <a:off x="0" y="5617029"/>
            <a:ext cx="12192000" cy="1240971"/>
          </a:xfrm>
          <a:prstGeom prst="rect">
            <a:avLst/>
          </a:prstGeom>
        </p:spPr>
      </p:pic>
      <p:sp>
        <p:nvSpPr>
          <p:cNvPr id="3" name="Text Placeholder 2">
            <a:extLst>
              <a:ext uri="{FF2B5EF4-FFF2-40B4-BE49-F238E27FC236}">
                <a16:creationId xmlns:a16="http://schemas.microsoft.com/office/drawing/2014/main" id="{BAC23F06-858F-4DCF-8126-62A479372F8A}"/>
              </a:ext>
            </a:extLst>
          </p:cNvPr>
          <p:cNvSpPr>
            <a:spLocks noGrp="1"/>
          </p:cNvSpPr>
          <p:nvPr>
            <p:ph type="body" sz="quarter" idx="10"/>
          </p:nvPr>
        </p:nvSpPr>
        <p:spPr>
          <a:xfrm>
            <a:off x="457200" y="1428404"/>
            <a:ext cx="11277600" cy="307777"/>
          </a:xfrm>
        </p:spPr>
        <p:txBody>
          <a:bodyPr/>
          <a:lstStyle>
            <a:lvl1pPr marL="227013" indent="-227013">
              <a:lnSpc>
                <a:spcPct val="100000"/>
              </a:lnSpc>
              <a:spcBef>
                <a:spcPts val="600"/>
              </a:spcBef>
              <a:spcAft>
                <a:spcPts val="600"/>
              </a:spcAft>
              <a:defRPr sz="2000">
                <a:solidFill>
                  <a:srgbClr val="111111"/>
                </a:solidFill>
              </a:defRPr>
            </a:lvl1pPr>
            <a:lvl2pPr marL="336145" indent="0">
              <a:buNone/>
              <a:defRPr/>
            </a:lvl2pPr>
          </a:lstStyle>
          <a:p>
            <a:pPr lvl="0"/>
            <a:r>
              <a:rPr lang="en-US"/>
              <a:t>Click to edit Master text styles</a:t>
            </a:r>
          </a:p>
        </p:txBody>
      </p:sp>
    </p:spTree>
    <p:extLst>
      <p:ext uri="{BB962C8B-B14F-4D97-AF65-F5344CB8AC3E}">
        <p14:creationId xmlns:p14="http://schemas.microsoft.com/office/powerpoint/2010/main" val="1982778231"/>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5375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EABD590-D237-4AC2-99A5-C64CDD1039F3}"/>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939902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555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_40-60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51847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491590"/>
            <a:ext cx="4185868" cy="553998"/>
          </a:xfrm>
        </p:spPr>
        <p:txBody>
          <a:bodyPr anchor="b"/>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766655" y="585788"/>
            <a:ext cx="5841318" cy="430887"/>
          </a:xfrm>
        </p:spPr>
        <p:txBody>
          <a:bodyPr anchor="t" anchorCtr="0"/>
          <a:lstStyle>
            <a:lvl1pPr marL="0" indent="0">
              <a:spcAft>
                <a:spcPts val="1200"/>
              </a:spcAft>
              <a:buNone/>
              <a:defRPr sz="2800"/>
            </a:lvl1pPr>
            <a:lvl2pPr marL="228600" indent="0">
              <a:buNone/>
              <a:defRPr/>
            </a:lvl2pPr>
          </a:lstStyle>
          <a:p>
            <a:pPr lvl="0"/>
            <a:r>
              <a:rPr lang="en-GB"/>
              <a:t>Click to edit Master text styles</a:t>
            </a:r>
          </a:p>
        </p:txBody>
      </p:sp>
      <p:sp>
        <p:nvSpPr>
          <p:cNvPr id="6" name="Text Placeholder 6">
            <a:extLst>
              <a:ext uri="{FF2B5EF4-FFF2-40B4-BE49-F238E27FC236}">
                <a16:creationId xmlns:a16="http://schemas.microsoft.com/office/drawing/2014/main" id="{3577E2D6-FA3F-431D-9E9B-DF371A9BEE43}"/>
              </a:ext>
            </a:extLst>
          </p:cNvPr>
          <p:cNvSpPr>
            <a:spLocks noGrp="1"/>
          </p:cNvSpPr>
          <p:nvPr>
            <p:ph type="body" sz="quarter" idx="11"/>
          </p:nvPr>
        </p:nvSpPr>
        <p:spPr>
          <a:xfrm>
            <a:off x="588263" y="3292821"/>
            <a:ext cx="4185868" cy="307777"/>
          </a:xfrm>
        </p:spPr>
        <p:txBody>
          <a:bodyPr anchor="t" anchorCtr="0"/>
          <a:lstStyle>
            <a:lvl1pPr marL="0" indent="0">
              <a:spcAft>
                <a:spcPts val="1200"/>
              </a:spcAft>
              <a:buNone/>
              <a:defRPr sz="2000">
                <a:solidFill>
                  <a:schemeClr val="bg1"/>
                </a:solidFill>
              </a:defRPr>
            </a:lvl1pPr>
            <a:lvl2pPr marL="228600" indent="0">
              <a:buNone/>
              <a:defRPr/>
            </a:lvl2pPr>
          </a:lstStyle>
          <a:p>
            <a:pPr lvl="0"/>
            <a:r>
              <a:rPr lang="en-GB"/>
              <a:t>Click to edit Master text styles</a:t>
            </a:r>
          </a:p>
        </p:txBody>
      </p:sp>
      <p:sp>
        <p:nvSpPr>
          <p:cNvPr id="8" name="Subtitle 2">
            <a:extLst>
              <a:ext uri="{FF2B5EF4-FFF2-40B4-BE49-F238E27FC236}">
                <a16:creationId xmlns:a16="http://schemas.microsoft.com/office/drawing/2014/main" id="{811C935F-94CC-4FF5-AB55-43D281517AC6}"/>
              </a:ext>
            </a:extLst>
          </p:cNvPr>
          <p:cNvSpPr txBox="1">
            <a:spLocks/>
          </p:cNvSpPr>
          <p:nvPr userDrawn="1"/>
        </p:nvSpPr>
        <p:spPr bwMode="auto">
          <a:xfrm>
            <a:off x="585216" y="6412887"/>
            <a:ext cx="3154027"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solidFill>
                  <a:schemeClr val="bg1"/>
                </a:solidFill>
                <a:effectLst/>
                <a:uLnTx/>
                <a:uFillTx/>
                <a:latin typeface="+mj-lt"/>
                <a:ea typeface="Arial Unicode MS" pitchFamily="34" charset="-128"/>
                <a:cs typeface="Arial Unicode MS" pitchFamily="34" charset="-128"/>
              </a:rPr>
              <a:t>MICROSOFT CONFIDENTIAL — INTERNAL ONLY</a:t>
            </a:r>
          </a:p>
        </p:txBody>
      </p:sp>
    </p:spTree>
    <p:custDataLst>
      <p:tags r:id="rId1"/>
    </p:custDataLst>
    <p:extLst>
      <p:ext uri="{BB962C8B-B14F-4D97-AF65-F5344CB8AC3E}">
        <p14:creationId xmlns:p14="http://schemas.microsoft.com/office/powerpoint/2010/main" val="30610419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losing 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A0BEF8-5424-4C9A-A2A2-CFFF85A88B08}"/>
              </a:ext>
            </a:extLst>
          </p:cNvPr>
          <p:cNvSpPr/>
          <p:nvPr userDrawn="1"/>
        </p:nvSpPr>
        <p:spPr bwMode="auto">
          <a:xfrm>
            <a:off x="0" y="0"/>
            <a:ext cx="12188952" cy="6858000"/>
          </a:xfrm>
          <a:prstGeom prst="rect">
            <a:avLst/>
          </a:prstGeom>
          <a:gradFill flip="none" rotWithShape="1">
            <a:gsLst>
              <a:gs pos="51320">
                <a:srgbClr val="000000">
                  <a:alpha val="53000"/>
                </a:srgbClr>
              </a:gs>
              <a:gs pos="29000">
                <a:srgbClr val="000000">
                  <a:alpha val="85000"/>
                </a:srgbClr>
              </a:gs>
              <a:gs pos="0">
                <a:schemeClr val="bg1"/>
              </a:gs>
              <a:gs pos="74000">
                <a:schemeClr val="bg1">
                  <a:alpha val="38000"/>
                </a:schemeClr>
              </a:gs>
              <a:gs pos="100000">
                <a:schemeClr val="bg1">
                  <a:alpha val="22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5">
            <a:extLst>
              <a:ext uri="{FF2B5EF4-FFF2-40B4-BE49-F238E27FC236}">
                <a16:creationId xmlns:a16="http://schemas.microsoft.com/office/drawing/2014/main" id="{BDBD5517-1113-43EA-AC37-5B5721FD9503}"/>
              </a:ext>
            </a:extLst>
          </p:cNvPr>
          <p:cNvSpPr>
            <a:spLocks noGrp="1"/>
          </p:cNvSpPr>
          <p:nvPr>
            <p:ph type="body" sz="quarter" idx="10" hasCustomPrompt="1"/>
          </p:nvPr>
        </p:nvSpPr>
        <p:spPr>
          <a:xfrm>
            <a:off x="585216" y="3035808"/>
            <a:ext cx="6787736" cy="498598"/>
          </a:xfrm>
          <a:noFill/>
        </p:spPr>
        <p:txBody>
          <a:bodyPr vert="horz" wrap="square" lIns="0" tIns="0" rIns="0" bIns="0" rtlCol="0" anchor="b" anchorCtr="0">
            <a:spAutoFit/>
          </a:bodyPr>
          <a:lstStyle>
            <a:lvl1pPr marL="0" indent="0">
              <a:buNone/>
              <a:defRPr lang="en-US" sz="3600" b="0" cap="none" spc="-50" dirty="0" smtClean="0">
                <a:ln w="3175">
                  <a:noFill/>
                </a:ln>
                <a:solidFill>
                  <a:schemeClr val="tx1"/>
                </a:solidFill>
                <a:effectLst/>
                <a:latin typeface="+mj-lt"/>
              </a:defRPr>
            </a:lvl1pPr>
          </a:lstStyle>
          <a:p>
            <a:pPr marL="228600" lvl="0" indent="-228600">
              <a:lnSpc>
                <a:spcPct val="90000"/>
              </a:lnSpc>
              <a:spcBef>
                <a:spcPct val="0"/>
              </a:spcBef>
            </a:pPr>
            <a:r>
              <a:rPr lang="en-US"/>
              <a:t>Thank you</a:t>
            </a:r>
          </a:p>
        </p:txBody>
      </p:sp>
    </p:spTree>
    <p:extLst>
      <p:ext uri="{BB962C8B-B14F-4D97-AF65-F5344CB8AC3E}">
        <p14:creationId xmlns:p14="http://schemas.microsoft.com/office/powerpoint/2010/main" val="2348474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1_Closing 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A0BEF8-5424-4C9A-A2A2-CFFF85A88B08}"/>
              </a:ext>
            </a:extLst>
          </p:cNvPr>
          <p:cNvSpPr/>
          <p:nvPr userDrawn="1"/>
        </p:nvSpPr>
        <p:spPr bwMode="auto">
          <a:xfrm>
            <a:off x="0" y="0"/>
            <a:ext cx="12188952" cy="6858000"/>
          </a:xfrm>
          <a:prstGeom prst="rect">
            <a:avLst/>
          </a:prstGeom>
          <a:gradFill flip="none" rotWithShape="1">
            <a:gsLst>
              <a:gs pos="51320">
                <a:srgbClr val="000000">
                  <a:alpha val="53000"/>
                </a:srgbClr>
              </a:gs>
              <a:gs pos="29000">
                <a:srgbClr val="000000">
                  <a:alpha val="85000"/>
                </a:srgbClr>
              </a:gs>
              <a:gs pos="0">
                <a:schemeClr val="bg1"/>
              </a:gs>
              <a:gs pos="74000">
                <a:schemeClr val="bg1">
                  <a:alpha val="38000"/>
                </a:schemeClr>
              </a:gs>
              <a:gs pos="100000">
                <a:schemeClr val="bg1">
                  <a:alpha val="22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5">
            <a:extLst>
              <a:ext uri="{FF2B5EF4-FFF2-40B4-BE49-F238E27FC236}">
                <a16:creationId xmlns:a16="http://schemas.microsoft.com/office/drawing/2014/main" id="{BDBD5517-1113-43EA-AC37-5B5721FD9503}"/>
              </a:ext>
            </a:extLst>
          </p:cNvPr>
          <p:cNvSpPr>
            <a:spLocks noGrp="1"/>
          </p:cNvSpPr>
          <p:nvPr>
            <p:ph type="body" sz="quarter" idx="10" hasCustomPrompt="1"/>
          </p:nvPr>
        </p:nvSpPr>
        <p:spPr>
          <a:xfrm>
            <a:off x="585216" y="3035808"/>
            <a:ext cx="6787736" cy="498598"/>
          </a:xfrm>
          <a:noFill/>
        </p:spPr>
        <p:txBody>
          <a:bodyPr vert="horz" wrap="square" lIns="0" tIns="0" rIns="0" bIns="0" rtlCol="0" anchor="b" anchorCtr="0">
            <a:spAutoFit/>
          </a:bodyPr>
          <a:lstStyle>
            <a:lvl1pPr marL="0" indent="0">
              <a:buNone/>
              <a:defRPr lang="en-US" sz="3600" b="0" cap="none" spc="-50" dirty="0" smtClean="0">
                <a:ln w="3175">
                  <a:noFill/>
                </a:ln>
                <a:solidFill>
                  <a:schemeClr val="tx1"/>
                </a:solidFill>
                <a:effectLst/>
                <a:latin typeface="+mj-lt"/>
              </a:defRPr>
            </a:lvl1pPr>
          </a:lstStyle>
          <a:p>
            <a:pPr marL="228600" lvl="0" indent="-228600">
              <a:lnSpc>
                <a:spcPct val="90000"/>
              </a:lnSpc>
              <a:spcBef>
                <a:spcPct val="0"/>
              </a:spcBef>
            </a:pPr>
            <a:r>
              <a:rPr lang="en-US"/>
              <a:t>Thank you</a:t>
            </a:r>
          </a:p>
        </p:txBody>
      </p:sp>
    </p:spTree>
    <p:extLst>
      <p:ext uri="{BB962C8B-B14F-4D97-AF65-F5344CB8AC3E}">
        <p14:creationId xmlns:p14="http://schemas.microsoft.com/office/powerpoint/2010/main" val="1950449586"/>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ubtitle 2">
            <a:extLst>
              <a:ext uri="{FF2B5EF4-FFF2-40B4-BE49-F238E27FC236}">
                <a16:creationId xmlns:a16="http://schemas.microsoft.com/office/drawing/2014/main" id="{5E1D6530-010C-49CB-8EB9-61E25F7342B2}"/>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22007308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1926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17754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2_Title Only">
    <p:bg bwMode="auto">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75F07E52-81CD-42C6-8732-3BE3F0518AC0}"/>
              </a:ext>
            </a:extLst>
          </p:cNvPr>
          <p:cNvSpPr>
            <a:spLocks noGrp="1" noChangeArrowheads="1"/>
          </p:cNvSpPr>
          <p:nvPr>
            <p:ph type="title"/>
          </p:nvPr>
        </p:nvSpPr>
        <p:spPr bwMode="auto">
          <a:xfrm>
            <a:off x="573810" y="284099"/>
            <a:ext cx="11049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p>
        </p:txBody>
      </p:sp>
    </p:spTree>
    <p:extLst>
      <p:ext uri="{BB962C8B-B14F-4D97-AF65-F5344CB8AC3E}">
        <p14:creationId xmlns:p14="http://schemas.microsoft.com/office/powerpoint/2010/main" val="30513386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Horizontal">
    <p:spTree>
      <p:nvGrpSpPr>
        <p:cNvPr id="1" name=""/>
        <p:cNvGrpSpPr/>
        <p:nvPr/>
      </p:nvGrpSpPr>
      <p:grpSpPr>
        <a:xfrm>
          <a:off x="0" y="0"/>
          <a:ext cx="0" cy="0"/>
          <a:chOff x="0" y="0"/>
          <a:chExt cx="0" cy="0"/>
        </a:xfrm>
      </p:grpSpPr>
      <p:pic>
        <p:nvPicPr>
          <p:cNvPr id="11" name="Graphic 2">
            <a:extLst>
              <a:ext uri="{FF2B5EF4-FFF2-40B4-BE49-F238E27FC236}">
                <a16:creationId xmlns:a16="http://schemas.microsoft.com/office/drawing/2014/main" id="{E220B960-55BC-48FE-8CD4-8199595DF3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5600" y="6299200"/>
            <a:ext cx="15557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AB0E2D2-0DE5-45E4-B22F-176BEEDFE880}"/>
              </a:ext>
            </a:extLst>
          </p:cNvPr>
          <p:cNvSpPr txBox="1">
            <a:spLocks noChangeArrowheads="1"/>
          </p:cNvSpPr>
          <p:nvPr userDrawn="1"/>
        </p:nvSpPr>
        <p:spPr bwMode="auto">
          <a:xfrm>
            <a:off x="3268663" y="4429355"/>
            <a:ext cx="1905000" cy="215900"/>
          </a:xfrm>
          <a:prstGeom prst="rect">
            <a:avLst/>
          </a:prstGeom>
          <a:noFill/>
          <a:ln>
            <a:noFill/>
          </a:ln>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Situation:</a:t>
            </a:r>
            <a:endParaRPr lang="en-US" altLang="en-US" sz="1400">
              <a:solidFill>
                <a:srgbClr val="7F7F7F"/>
              </a:solidFill>
            </a:endParaRPr>
          </a:p>
        </p:txBody>
      </p:sp>
      <p:sp>
        <p:nvSpPr>
          <p:cNvPr id="13" name="TextBox 12">
            <a:extLst>
              <a:ext uri="{FF2B5EF4-FFF2-40B4-BE49-F238E27FC236}">
                <a16:creationId xmlns:a16="http://schemas.microsoft.com/office/drawing/2014/main" id="{DB5FC7B7-F5D3-45AE-9A73-3A87AA185D64}"/>
              </a:ext>
            </a:extLst>
          </p:cNvPr>
          <p:cNvSpPr txBox="1">
            <a:spLocks noChangeArrowheads="1"/>
          </p:cNvSpPr>
          <p:nvPr userDrawn="1"/>
        </p:nvSpPr>
        <p:spPr bwMode="auto">
          <a:xfrm>
            <a:off x="5857558" y="4429355"/>
            <a:ext cx="1905000" cy="215900"/>
          </a:xfrm>
          <a:prstGeom prst="rect">
            <a:avLst/>
          </a:prstGeom>
          <a:noFill/>
          <a:ln>
            <a:noFill/>
          </a:ln>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Solution:</a:t>
            </a:r>
            <a:endParaRPr lang="en-US" altLang="en-US" sz="1400">
              <a:solidFill>
                <a:srgbClr val="7F7F7F"/>
              </a:solidFill>
            </a:endParaRPr>
          </a:p>
        </p:txBody>
      </p:sp>
      <p:sp>
        <p:nvSpPr>
          <p:cNvPr id="14" name="TextBox 13">
            <a:extLst>
              <a:ext uri="{FF2B5EF4-FFF2-40B4-BE49-F238E27FC236}">
                <a16:creationId xmlns:a16="http://schemas.microsoft.com/office/drawing/2014/main" id="{2E1F051A-81C3-44C2-8114-70412C244B0D}"/>
              </a:ext>
            </a:extLst>
          </p:cNvPr>
          <p:cNvSpPr txBox="1">
            <a:spLocks noChangeArrowheads="1"/>
          </p:cNvSpPr>
          <p:nvPr userDrawn="1"/>
        </p:nvSpPr>
        <p:spPr bwMode="auto">
          <a:xfrm>
            <a:off x="8728075" y="4429355"/>
            <a:ext cx="1906588" cy="215900"/>
          </a:xfrm>
          <a:prstGeom prst="rect">
            <a:avLst/>
          </a:prstGeom>
          <a:noFill/>
          <a:ln>
            <a:noFill/>
          </a:ln>
        </p:spPr>
        <p:txBody>
          <a:bodyPr lIns="0" tIns="0" rIns="0" b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1400">
                <a:solidFill>
                  <a:srgbClr val="7F7F7F"/>
                </a:solidFill>
                <a:latin typeface="Segoe UI Light" panose="020B0502040204020203" pitchFamily="34" charset="0"/>
                <a:cs typeface="Segoe UI Light" panose="020B0502040204020203" pitchFamily="34" charset="0"/>
              </a:rPr>
              <a:t>Impact:</a:t>
            </a:r>
            <a:endParaRPr lang="en-US" altLang="en-US" sz="1400">
              <a:solidFill>
                <a:srgbClr val="7F7F7F"/>
              </a:solidFill>
            </a:endParaRPr>
          </a:p>
        </p:txBody>
      </p:sp>
      <p:sp>
        <p:nvSpPr>
          <p:cNvPr id="27" name="Text Placeholder 24"/>
          <p:cNvSpPr>
            <a:spLocks noGrp="1"/>
          </p:cNvSpPr>
          <p:nvPr>
            <p:ph type="body" sz="quarter" idx="10"/>
          </p:nvPr>
        </p:nvSpPr>
        <p:spPr>
          <a:xfrm>
            <a:off x="3268758" y="2129702"/>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p:cNvSpPr>
            <a:spLocks noGrp="1"/>
          </p:cNvSpPr>
          <p:nvPr>
            <p:ph type="body" sz="quarter" idx="11"/>
          </p:nvPr>
        </p:nvSpPr>
        <p:spPr>
          <a:xfrm>
            <a:off x="3268757" y="3092658"/>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3" name="Text Placeholder 28"/>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5" name="Text Placeholder 28"/>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p:cNvSpPr>
            <a:spLocks noGrp="1" noChangeAspect="1"/>
          </p:cNvSpPr>
          <p:nvPr>
            <p:ph type="pic" sz="quarter" idx="23"/>
          </p:nvPr>
        </p:nvSpPr>
        <p:spPr>
          <a:xfrm>
            <a:off x="401737" y="436245"/>
            <a:ext cx="2103120" cy="2103120"/>
          </a:xfrm>
          <a:prstGeom prst="rect">
            <a:avLst/>
          </a:prstGeom>
        </p:spPr>
        <p:txBody>
          <a:bodyPr/>
          <a:lstStyle>
            <a:lvl1pPr marL="0" indent="0">
              <a:buNone/>
              <a:defRPr/>
            </a:lvl1pPr>
          </a:lstStyle>
          <a:p>
            <a:pPr lvl="0"/>
            <a:r>
              <a:rPr lang="en-US" noProof="0"/>
              <a:t>Click icon to add picture</a:t>
            </a:r>
          </a:p>
        </p:txBody>
      </p:sp>
      <p:sp>
        <p:nvSpPr>
          <p:cNvPr id="24" name="Picture Placeholder 6"/>
          <p:cNvSpPr>
            <a:spLocks noGrp="1" noChangeAspect="1"/>
          </p:cNvSpPr>
          <p:nvPr>
            <p:ph type="pic" sz="quarter" idx="24"/>
          </p:nvPr>
        </p:nvSpPr>
        <p:spPr>
          <a:xfrm>
            <a:off x="2960688" y="0"/>
            <a:ext cx="9235440" cy="3292475"/>
          </a:xfrm>
          <a:prstGeom prst="rect">
            <a:avLst/>
          </a:prstGeom>
        </p:spPr>
        <p:txBody>
          <a:bodyPr/>
          <a:lstStyle>
            <a:lvl1pPr marL="0" indent="0">
              <a:buNone/>
              <a:defRPr/>
            </a:lvl1pPr>
          </a:lstStyle>
          <a:p>
            <a:pPr lvl="0"/>
            <a:r>
              <a:rPr lang="en-US" noProof="0"/>
              <a:t>Click icon to add picture</a:t>
            </a:r>
          </a:p>
        </p:txBody>
      </p:sp>
      <p:sp>
        <p:nvSpPr>
          <p:cNvPr id="17" name="Text Placeholder 44"/>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06014747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B5F4E78-2534-48F3-B7A3-0E30300F7AB7}"/>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501" imgH="501" progId="TCLayout.ActiveDocument.1">
                  <p:embed/>
                </p:oleObj>
              </mc:Choice>
              <mc:Fallback>
                <p:oleObj name="think-cell Slide" r:id="rId4" imgW="501" imgH="501" progId="TCLayout.ActiveDocument.1">
                  <p:embed/>
                  <p:pic>
                    <p:nvPicPr>
                      <p:cNvPr id="4" name="Object 3" hidden="1">
                        <a:extLst>
                          <a:ext uri="{FF2B5EF4-FFF2-40B4-BE49-F238E27FC236}">
                            <a16:creationId xmlns:a16="http://schemas.microsoft.com/office/drawing/2014/main" id="{7B5F4E78-2534-48F3-B7A3-0E30300F7AB7}"/>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583FB52-94C1-4264-BD4B-767A32A2BCE2}"/>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2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5" name="Rectangle 4">
            <a:extLst>
              <a:ext uri="{FF2B5EF4-FFF2-40B4-BE49-F238E27FC236}">
                <a16:creationId xmlns:a16="http://schemas.microsoft.com/office/drawing/2014/main" id="{89F26703-4D94-48E1-8474-8ED8F071EFE5}"/>
              </a:ext>
            </a:extLst>
          </p:cNvPr>
          <p:cNvSpPr/>
          <p:nvPr userDrawn="1"/>
        </p:nvSpPr>
        <p:spPr bwMode="auto">
          <a:xfrm>
            <a:off x="0" y="0"/>
            <a:ext cx="12192000" cy="118872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E69A17E-63BB-4A6E-990C-CF8F2938B7DB}"/>
              </a:ext>
            </a:extLst>
          </p:cNvPr>
          <p:cNvSpPr>
            <a:spLocks noGrp="1"/>
          </p:cNvSpPr>
          <p:nvPr>
            <p:ph type="title"/>
          </p:nvPr>
        </p:nvSpPr>
        <p:spPr>
          <a:xfrm>
            <a:off x="584200" y="203200"/>
            <a:ext cx="11379199" cy="876300"/>
          </a:xfrm>
        </p:spPr>
        <p:txBody>
          <a:bodyPr wrap="square" anchor="ctr">
            <a:noAutofit/>
          </a:bodyPr>
          <a:lstStyle>
            <a:lvl1pPr algn="l" defTabSz="932742"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8" name="Subtitle 2">
            <a:extLst>
              <a:ext uri="{FF2B5EF4-FFF2-40B4-BE49-F238E27FC236}">
                <a16:creationId xmlns:a16="http://schemas.microsoft.com/office/drawing/2014/main" id="{5DAF7CEB-93DD-4E7D-A36B-DADF832C8482}"/>
              </a:ext>
            </a:extLst>
          </p:cNvPr>
          <p:cNvSpPr txBox="1">
            <a:spLocks/>
          </p:cNvSpPr>
          <p:nvPr userDrawn="1"/>
        </p:nvSpPr>
        <p:spPr bwMode="auto">
          <a:xfrm>
            <a:off x="1264069" y="6613923"/>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404988309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itleOnly" preserve="1">
  <p:cSld name="Title Only w/ Left Confidential">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B5F4E78-2534-48F3-B7A3-0E30300F7AB7}"/>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501" imgH="501" progId="TCLayout.ActiveDocument.1">
                  <p:embed/>
                </p:oleObj>
              </mc:Choice>
              <mc:Fallback>
                <p:oleObj name="think-cell Slide" r:id="rId4" imgW="501" imgH="501" progId="TCLayout.ActiveDocument.1">
                  <p:embed/>
                  <p:pic>
                    <p:nvPicPr>
                      <p:cNvPr id="4" name="Object 3" hidden="1">
                        <a:extLst>
                          <a:ext uri="{FF2B5EF4-FFF2-40B4-BE49-F238E27FC236}">
                            <a16:creationId xmlns:a16="http://schemas.microsoft.com/office/drawing/2014/main" id="{7B5F4E78-2534-48F3-B7A3-0E30300F7AB7}"/>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583FB52-94C1-4264-BD4B-767A32A2BCE2}"/>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2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5" name="Rectangle 4">
            <a:extLst>
              <a:ext uri="{FF2B5EF4-FFF2-40B4-BE49-F238E27FC236}">
                <a16:creationId xmlns:a16="http://schemas.microsoft.com/office/drawing/2014/main" id="{89F26703-4D94-48E1-8474-8ED8F071EFE5}"/>
              </a:ext>
            </a:extLst>
          </p:cNvPr>
          <p:cNvSpPr/>
          <p:nvPr userDrawn="1"/>
        </p:nvSpPr>
        <p:spPr bwMode="auto">
          <a:xfrm>
            <a:off x="0" y="0"/>
            <a:ext cx="12192000" cy="118872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E69A17E-63BB-4A6E-990C-CF8F2938B7DB}"/>
              </a:ext>
            </a:extLst>
          </p:cNvPr>
          <p:cNvSpPr>
            <a:spLocks noGrp="1"/>
          </p:cNvSpPr>
          <p:nvPr>
            <p:ph type="title"/>
          </p:nvPr>
        </p:nvSpPr>
        <p:spPr>
          <a:xfrm>
            <a:off x="584200" y="203200"/>
            <a:ext cx="11379199" cy="876300"/>
          </a:xfrm>
        </p:spPr>
        <p:txBody>
          <a:bodyPr wrap="square" anchor="ctr">
            <a:noAutofit/>
          </a:bodyPr>
          <a:lstStyle>
            <a:lvl1pPr algn="l" defTabSz="932742"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6" name="Subtitle 2">
            <a:extLst>
              <a:ext uri="{FF2B5EF4-FFF2-40B4-BE49-F238E27FC236}">
                <a16:creationId xmlns:a16="http://schemas.microsoft.com/office/drawing/2014/main" id="{197DDC51-3E78-47A9-8055-12E97E8FF617}"/>
              </a:ext>
            </a:extLst>
          </p:cNvPr>
          <p:cNvSpPr txBox="1">
            <a:spLocks/>
          </p:cNvSpPr>
          <p:nvPr userDrawn="1"/>
        </p:nvSpPr>
        <p:spPr bwMode="auto">
          <a:xfrm>
            <a:off x="584201" y="6613923"/>
            <a:ext cx="3375058" cy="24407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582138938"/>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itleOnly" preserve="1">
  <p:cSld name="Org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4790884-4D94-497E-9DAC-A02B7AD55F3B}"/>
              </a:ext>
            </a:extLst>
          </p:cNvPr>
          <p:cNvSpPr/>
          <p:nvPr userDrawn="1"/>
        </p:nvSpPr>
        <p:spPr bwMode="auto">
          <a:xfrm>
            <a:off x="10398764" y="1079500"/>
            <a:ext cx="1793236" cy="577849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aphicFrame>
        <p:nvGraphicFramePr>
          <p:cNvPr id="4" name="Object 3" hidden="1">
            <a:extLst>
              <a:ext uri="{FF2B5EF4-FFF2-40B4-BE49-F238E27FC236}">
                <a16:creationId xmlns:a16="http://schemas.microsoft.com/office/drawing/2014/main" id="{7B5F4E78-2534-48F3-B7A3-0E30300F7AB7}"/>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501" imgH="501" progId="TCLayout.ActiveDocument.1">
                  <p:embed/>
                </p:oleObj>
              </mc:Choice>
              <mc:Fallback>
                <p:oleObj name="think-cell Slide" r:id="rId4" imgW="501" imgH="501" progId="TCLayout.ActiveDocument.1">
                  <p:embed/>
                  <p:pic>
                    <p:nvPicPr>
                      <p:cNvPr id="4" name="Object 3" hidden="1">
                        <a:extLst>
                          <a:ext uri="{FF2B5EF4-FFF2-40B4-BE49-F238E27FC236}">
                            <a16:creationId xmlns:a16="http://schemas.microsoft.com/office/drawing/2014/main" id="{7B5F4E78-2534-48F3-B7A3-0E30300F7AB7}"/>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583FB52-94C1-4264-BD4B-767A32A2BCE2}"/>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200" b="0" i="0" baseline="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5" name="Rectangle 4">
            <a:extLst>
              <a:ext uri="{FF2B5EF4-FFF2-40B4-BE49-F238E27FC236}">
                <a16:creationId xmlns:a16="http://schemas.microsoft.com/office/drawing/2014/main" id="{89F26703-4D94-48E1-8474-8ED8F071EFE5}"/>
              </a:ext>
            </a:extLst>
          </p:cNvPr>
          <p:cNvSpPr/>
          <p:nvPr userDrawn="1"/>
        </p:nvSpPr>
        <p:spPr bwMode="auto">
          <a:xfrm>
            <a:off x="0" y="0"/>
            <a:ext cx="12192000" cy="118872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E69A17E-63BB-4A6E-990C-CF8F2938B7DB}"/>
              </a:ext>
            </a:extLst>
          </p:cNvPr>
          <p:cNvSpPr>
            <a:spLocks noGrp="1"/>
          </p:cNvSpPr>
          <p:nvPr>
            <p:ph type="title"/>
          </p:nvPr>
        </p:nvSpPr>
        <p:spPr>
          <a:xfrm>
            <a:off x="584200" y="203200"/>
            <a:ext cx="11379199" cy="876300"/>
          </a:xfrm>
        </p:spPr>
        <p:txBody>
          <a:bodyPr wrap="square" anchor="ctr">
            <a:noAutofit/>
          </a:bodyPr>
          <a:lstStyle>
            <a:lvl1pPr algn="l" defTabSz="932742"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8" name="Subtitle 2">
            <a:extLst>
              <a:ext uri="{FF2B5EF4-FFF2-40B4-BE49-F238E27FC236}">
                <a16:creationId xmlns:a16="http://schemas.microsoft.com/office/drawing/2014/main" id="{5DAF7CEB-93DD-4E7D-A36B-DADF832C8482}"/>
              </a:ext>
            </a:extLst>
          </p:cNvPr>
          <p:cNvSpPr txBox="1">
            <a:spLocks/>
          </p:cNvSpPr>
          <p:nvPr userDrawn="1"/>
        </p:nvSpPr>
        <p:spPr bwMode="auto">
          <a:xfrm>
            <a:off x="584201" y="6613923"/>
            <a:ext cx="3375058" cy="24407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3692670451"/>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Title with Content - Dark Blue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325F19-7043-9B43-9D23-862E0D2EC5A4}"/>
              </a:ext>
            </a:extLst>
          </p:cNvPr>
          <p:cNvSpPr/>
          <p:nvPr userDrawn="1"/>
        </p:nvSpPr>
        <p:spPr>
          <a:xfrm>
            <a:off x="0" y="0"/>
            <a:ext cx="12192000" cy="170613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806C899-8984-6548-B9E7-2A31F9FFA7CA}"/>
              </a:ext>
            </a:extLst>
          </p:cNvPr>
          <p:cNvSpPr>
            <a:spLocks noGrp="1"/>
          </p:cNvSpPr>
          <p:nvPr>
            <p:ph type="body" sz="quarter" idx="11"/>
          </p:nvPr>
        </p:nvSpPr>
        <p:spPr>
          <a:xfrm>
            <a:off x="585788" y="1001636"/>
            <a:ext cx="11023600" cy="307777"/>
          </a:xfrm>
        </p:spPr>
        <p:txBody>
          <a:bodyPr/>
          <a:lstStyle>
            <a:lvl1pPr marL="0" indent="0">
              <a:buNone/>
              <a:defRPr lang="en-US" sz="2000" b="0" kern="1200" cap="none" spc="-50" baseline="0" dirty="0" smtClean="0">
                <a:ln w="3175">
                  <a:noFill/>
                </a:ln>
                <a:solidFill>
                  <a:schemeClr val="bg1"/>
                </a:solidFill>
                <a:effectLst/>
                <a:latin typeface="Segoe UI Symbol" panose="020B0502040204020203" pitchFamily="34" charset="0"/>
                <a:ea typeface="Segoe UI Symbol" panose="020B0502040204020203" pitchFamily="34" charset="0"/>
                <a:cs typeface="Segoe UI Symbol" panose="020B0502040204020203" pitchFamily="34" charset="0"/>
              </a:defRPr>
            </a:lvl1pPr>
          </a:lstStyle>
          <a:p>
            <a:pPr lvl="0"/>
            <a:r>
              <a:rPr lang="en-US"/>
              <a:t>Click to edit Master text styles</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6390" y="2019300"/>
            <a:ext cx="11018520" cy="1268039"/>
          </a:xfrm>
        </p:spPr>
        <p:txBody>
          <a:bodyPr wrap="square">
            <a:spAutoFit/>
          </a:bodyPr>
          <a:lstStyle>
            <a:lvl1pPr marL="0" indent="0">
              <a:buNone/>
              <a:defRPr sz="2000"/>
            </a:lvl1pPr>
            <a:lvl2pPr marL="228600" indent="0">
              <a:buNone/>
              <a:defRPr sz="1600"/>
            </a:lvl2pPr>
            <a:lvl3pPr marL="457200" indent="0">
              <a:buNone/>
              <a:defRPr sz="1200"/>
            </a:lvl3pPr>
            <a:lvl4pPr marL="685800" indent="0">
              <a:buNone/>
              <a:defRPr sz="1200"/>
            </a:lvl4pPr>
            <a:lvl5pPr marL="91440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a:t>
            </a:r>
            <a:r>
              <a:rPr lang="en-US" err="1"/>
              <a:t>leve</a:t>
            </a:r>
            <a:endParaRPr lang="en-US"/>
          </a:p>
        </p:txBody>
      </p:sp>
      <p:sp>
        <p:nvSpPr>
          <p:cNvPr id="9" name="Subtitle 2">
            <a:extLst>
              <a:ext uri="{FF2B5EF4-FFF2-40B4-BE49-F238E27FC236}">
                <a16:creationId xmlns:a16="http://schemas.microsoft.com/office/drawing/2014/main" id="{76FBA7F8-99B3-4235-B207-13F5641B8E68}"/>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66802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pic>
        <p:nvPicPr>
          <p:cNvPr id="9" name="Picture 8" descr="A skyscraper in a city&#10;&#10;Description automatically generated">
            <a:extLst>
              <a:ext uri="{FF2B5EF4-FFF2-40B4-BE49-F238E27FC236}">
                <a16:creationId xmlns:a16="http://schemas.microsoft.com/office/drawing/2014/main" id="{C4BC71A3-98AC-47E3-A15A-770BF63D96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6100" cy="6858000"/>
          </a:xfrm>
          <a:prstGeom prst="rect">
            <a:avLst/>
          </a:prstGeom>
        </p:spPr>
      </p:pic>
      <p:sp>
        <p:nvSpPr>
          <p:cNvPr id="10" name="Rectangle 9">
            <a:extLst>
              <a:ext uri="{FF2B5EF4-FFF2-40B4-BE49-F238E27FC236}">
                <a16:creationId xmlns:a16="http://schemas.microsoft.com/office/drawing/2014/main" id="{EF831EBB-F99D-46BB-98EB-A0278E50BCA0}"/>
              </a:ext>
            </a:extLst>
          </p:cNvPr>
          <p:cNvSpPr/>
          <p:nvPr userDrawn="1"/>
        </p:nvSpPr>
        <p:spPr bwMode="auto">
          <a:xfrm>
            <a:off x="0" y="0"/>
            <a:ext cx="4356100" cy="6858000"/>
          </a:xfrm>
          <a:prstGeom prst="rect">
            <a:avLst/>
          </a:prstGeom>
          <a:solidFill>
            <a:schemeClr val="bg1">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8E091A12-773E-4A52-A97D-BCF7D2EECB02}"/>
              </a:ext>
            </a:extLst>
          </p:cNvPr>
          <p:cNvSpPr/>
          <p:nvPr userDrawn="1"/>
        </p:nvSpPr>
        <p:spPr bwMode="auto">
          <a:xfrm>
            <a:off x="4356100" y="0"/>
            <a:ext cx="7835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0" indent="0">
              <a:buNone/>
              <a:defRPr>
                <a:solidFill>
                  <a:schemeClr val="bg1"/>
                </a:solidFill>
              </a:defRPr>
            </a:lvl1pPr>
          </a:lstStyle>
          <a:p>
            <a:pPr lvl="0"/>
            <a:r>
              <a:rPr lang="en-US"/>
              <a:t>Click to edit Master text styles</a:t>
            </a:r>
          </a:p>
        </p:txBody>
      </p:sp>
      <p:sp>
        <p:nvSpPr>
          <p:cNvPr id="8" name="Subtitle 2">
            <a:extLst>
              <a:ext uri="{FF2B5EF4-FFF2-40B4-BE49-F238E27FC236}">
                <a16:creationId xmlns:a16="http://schemas.microsoft.com/office/drawing/2014/main" id="{D85B9DAE-4425-49E8-87BB-CF928984D5B3}"/>
              </a:ext>
            </a:extLst>
          </p:cNvPr>
          <p:cNvSpPr txBox="1">
            <a:spLocks/>
          </p:cNvSpPr>
          <p:nvPr userDrawn="1"/>
        </p:nvSpPr>
        <p:spPr bwMode="auto">
          <a:xfrm>
            <a:off x="585216" y="6412887"/>
            <a:ext cx="3571917"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l"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extLst>
      <p:ext uri="{BB962C8B-B14F-4D97-AF65-F5344CB8AC3E}">
        <p14:creationId xmlns:p14="http://schemas.microsoft.com/office/powerpoint/2010/main" val="23887146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with Four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ubtitle 2">
            <a:extLst>
              <a:ext uri="{FF2B5EF4-FFF2-40B4-BE49-F238E27FC236}">
                <a16:creationId xmlns:a16="http://schemas.microsoft.com/office/drawing/2014/main" id="{F5B64871-1A15-4782-8FB6-D4361031DDA7}"/>
              </a:ext>
            </a:extLst>
          </p:cNvPr>
          <p:cNvSpPr txBox="1">
            <a:spLocks/>
          </p:cNvSpPr>
          <p:nvPr userDrawn="1"/>
        </p:nvSpPr>
        <p:spPr bwMode="auto">
          <a:xfrm>
            <a:off x="1264069" y="6412888"/>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MICROSOFT CONFIDENTIAL — INTERNAL ONLY</a:t>
            </a:r>
          </a:p>
        </p:txBody>
      </p:sp>
    </p:spTree>
    <p:custDataLst>
      <p:tags r:id="rId1"/>
    </p:custDataLst>
    <p:extLst>
      <p:ext uri="{BB962C8B-B14F-4D97-AF65-F5344CB8AC3E}">
        <p14:creationId xmlns:p14="http://schemas.microsoft.com/office/powerpoint/2010/main" val="1607011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49F47-CA84-4B8B-A450-8CD3AC9EDA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BD655-4447-40BD-B2A5-EE2EE10000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2A4E5-BC16-4CA2-BC17-33255BF0CF6D}"/>
              </a:ext>
            </a:extLst>
          </p:cNvPr>
          <p:cNvSpPr>
            <a:spLocks noGrp="1"/>
          </p:cNvSpPr>
          <p:nvPr>
            <p:ph type="dt" sz="half" idx="10"/>
          </p:nvPr>
        </p:nvSpPr>
        <p:spPr/>
        <p:txBody>
          <a:bodyPr/>
          <a:lstStyle/>
          <a:p>
            <a:fld id="{91FC1044-2EC6-48EE-895F-EFDDF06ED9CB}" type="datetimeFigureOut">
              <a:rPr lang="en-US" smtClean="0"/>
              <a:t>4/15/2021</a:t>
            </a:fld>
            <a:endParaRPr lang="en-US"/>
          </a:p>
        </p:txBody>
      </p:sp>
      <p:sp>
        <p:nvSpPr>
          <p:cNvPr id="5" name="Footer Placeholder 4">
            <a:extLst>
              <a:ext uri="{FF2B5EF4-FFF2-40B4-BE49-F238E27FC236}">
                <a16:creationId xmlns:a16="http://schemas.microsoft.com/office/drawing/2014/main" id="{B96BF243-A730-4429-B165-0AB24EDDC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92536C-7CD6-478D-ADD9-A5BAC1719A11}"/>
              </a:ext>
            </a:extLst>
          </p:cNvPr>
          <p:cNvSpPr>
            <a:spLocks noGrp="1"/>
          </p:cNvSpPr>
          <p:nvPr>
            <p:ph type="sldNum" sz="quarter" idx="12"/>
          </p:nvPr>
        </p:nvSpPr>
        <p:spPr/>
        <p:txBody>
          <a:bodyPr/>
          <a:lstStyle/>
          <a:p>
            <a:fld id="{29CB2B57-8E34-4726-85C6-2CF2E333DD43}" type="slidenum">
              <a:rPr lang="en-US" smtClean="0"/>
              <a:t>‹#›</a:t>
            </a:fld>
            <a:endParaRPr lang="en-US"/>
          </a:p>
        </p:txBody>
      </p:sp>
    </p:spTree>
    <p:extLst>
      <p:ext uri="{BB962C8B-B14F-4D97-AF65-F5344CB8AC3E}">
        <p14:creationId xmlns:p14="http://schemas.microsoft.com/office/powerpoint/2010/main" val="1001610689"/>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7" name="Picture 16" descr="Birdseye view of 3 people talking in crosswalk of office building">
            <a:extLst>
              <a:ext uri="{FF2B5EF4-FFF2-40B4-BE49-F238E27FC236}">
                <a16:creationId xmlns:a16="http://schemas.microsoft.com/office/drawing/2014/main" id="{48769E76-A6A7-4E07-9F58-57DD9CC75D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19004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7" name="Picture 16" descr="Birdseye view of 3 people talking in crosswalk of office building">
            <a:extLst>
              <a:ext uri="{FF2B5EF4-FFF2-40B4-BE49-F238E27FC236}">
                <a16:creationId xmlns:a16="http://schemas.microsoft.com/office/drawing/2014/main" id="{29B00A2D-8A18-4A13-B093-879BCFB1B5C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099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7058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2413860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42848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9280227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19695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05141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75313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2064705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3921002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8812126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a:p>
        </p:txBody>
      </p:sp>
    </p:spTree>
    <p:extLst>
      <p:ext uri="{BB962C8B-B14F-4D97-AF65-F5344CB8AC3E}">
        <p14:creationId xmlns:p14="http://schemas.microsoft.com/office/powerpoint/2010/main" val="11696749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5230605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bulleted text with sub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457200" y="1227277"/>
            <a:ext cx="11277600" cy="307777"/>
          </a:xfrm>
        </p:spPr>
        <p:txBody>
          <a:bodyPr/>
          <a:lstStyle>
            <a:lvl1pPr marL="0" indent="0">
              <a:lnSpc>
                <a:spcPct val="100000"/>
              </a:lnSpc>
              <a:buNone/>
              <a:defRPr sz="2000">
                <a:solidFill>
                  <a:schemeClr val="tx1"/>
                </a:solidFill>
                <a:latin typeface="+mj-lt"/>
              </a:defRPr>
            </a:lvl1pPr>
            <a:lvl2pPr marL="0" indent="0">
              <a:buFont typeface="Arial" panose="020B0604020202020204" pitchFamily="34" charset="0"/>
              <a:buNone/>
              <a:defRPr sz="1961"/>
            </a:lvl2pPr>
            <a:lvl3pPr marL="566997" indent="-342900">
              <a:buFont typeface="Arial" panose="020B0604020202020204" pitchFamily="34" charset="0"/>
              <a:buChar char="•"/>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a:t>Click to edit Master text styles</a:t>
            </a:r>
          </a:p>
        </p:txBody>
      </p:sp>
      <p:sp>
        <p:nvSpPr>
          <p:cNvPr id="14" name="Text Placeholder 5">
            <a:extLst>
              <a:ext uri="{FF2B5EF4-FFF2-40B4-BE49-F238E27FC236}">
                <a16:creationId xmlns:a16="http://schemas.microsoft.com/office/drawing/2014/main" id="{5EB43528-7896-4077-BB65-C8176D269894}"/>
              </a:ext>
            </a:extLst>
          </p:cNvPr>
          <p:cNvSpPr>
            <a:spLocks noGrp="1"/>
          </p:cNvSpPr>
          <p:nvPr>
            <p:ph type="body" sz="quarter" idx="11"/>
          </p:nvPr>
        </p:nvSpPr>
        <p:spPr>
          <a:xfrm>
            <a:off x="457201" y="1879061"/>
            <a:ext cx="11277600" cy="1455270"/>
          </a:xfrm>
        </p:spPr>
        <p:txBody>
          <a:bodyPr/>
          <a:lstStyle>
            <a:lvl1pPr marL="0" indent="0">
              <a:buNone/>
              <a:defRPr sz="2000">
                <a:solidFill>
                  <a:srgbClr val="111111"/>
                </a:solidFill>
              </a:defRPr>
            </a:lvl1pPr>
            <a:lvl2pPr marL="342900" indent="-342900">
              <a:buFont typeface="Arial" panose="020B0604020202020204" pitchFamily="34" charset="0"/>
              <a:buChar char="•"/>
              <a:defRPr sz="1961">
                <a:solidFill>
                  <a:srgbClr val="111111"/>
                </a:solidFill>
              </a:defRPr>
            </a:lvl2pPr>
            <a:lvl3pPr marL="566997" indent="-342900">
              <a:buFont typeface="Arial" panose="020B0604020202020204" pitchFamily="34" charset="0"/>
              <a:buChar char="•"/>
              <a:defRPr>
                <a:solidFill>
                  <a:srgbClr val="111111"/>
                </a:solidFill>
              </a:defRPr>
            </a:lvl3pPr>
            <a:lvl4pPr marL="733943" indent="-285750">
              <a:buFont typeface="Arial" panose="020B0604020202020204" pitchFamily="34" charset="0"/>
              <a:buChar char="•"/>
              <a:defRPr>
                <a:solidFill>
                  <a:srgbClr val="111111"/>
                </a:solidFill>
              </a:defRPr>
            </a:lvl4pPr>
            <a:lvl5pPr marL="958040" indent="-285750">
              <a:buFont typeface="Arial" panose="020B0604020202020204" pitchFamily="34" charset="0"/>
              <a:buChar char="•"/>
              <a:defRPr>
                <a:solidFill>
                  <a:srgbClr val="11111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EB450575-F64D-4631-8745-A482A5332579}"/>
              </a:ext>
            </a:extLst>
          </p:cNvPr>
          <p:cNvSpPr/>
          <p:nvPr userDrawn="1"/>
        </p:nvSpPr>
        <p:spPr bwMode="auto">
          <a:xfrm>
            <a:off x="0" y="5617029"/>
            <a:ext cx="12192000" cy="12409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chemeClr val="tx1"/>
                  </a:gs>
                  <a:gs pos="100000">
                    <a:schemeClr val="tx1"/>
                  </a:gs>
                </a:gsLst>
                <a:lin ang="5400000" scaled="0"/>
              </a:gradFill>
              <a:latin typeface="+mj-lt"/>
              <a:ea typeface="Segoe UI" pitchFamily="34" charset="0"/>
              <a:cs typeface="Segoe UI" pitchFamily="34" charset="0"/>
            </a:endParaRPr>
          </a:p>
        </p:txBody>
      </p:sp>
      <p:pic>
        <p:nvPicPr>
          <p:cNvPr id="8" name="Graphic 7">
            <a:extLst>
              <a:ext uri="{FF2B5EF4-FFF2-40B4-BE49-F238E27FC236}">
                <a16:creationId xmlns:a16="http://schemas.microsoft.com/office/drawing/2014/main" id="{385D4FB7-C035-40C9-A3D2-47A8F25D98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684" t="8572" r="4038" b="54965"/>
          <a:stretch/>
        </p:blipFill>
        <p:spPr>
          <a:xfrm>
            <a:off x="0" y="5617029"/>
            <a:ext cx="12192000" cy="1240971"/>
          </a:xfrm>
          <a:prstGeom prst="rect">
            <a:avLst/>
          </a:prstGeom>
        </p:spPr>
      </p:pic>
    </p:spTree>
    <p:extLst>
      <p:ext uri="{BB962C8B-B14F-4D97-AF65-F5344CB8AC3E}">
        <p14:creationId xmlns:p14="http://schemas.microsoft.com/office/powerpoint/2010/main" val="2227503590"/>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a:p>
        </p:txBody>
      </p:sp>
    </p:spTree>
    <p:extLst>
      <p:ext uri="{BB962C8B-B14F-4D97-AF65-F5344CB8AC3E}">
        <p14:creationId xmlns:p14="http://schemas.microsoft.com/office/powerpoint/2010/main" val="3963426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a:p>
        </p:txBody>
      </p:sp>
    </p:spTree>
    <p:extLst>
      <p:ext uri="{BB962C8B-B14F-4D97-AF65-F5344CB8AC3E}">
        <p14:creationId xmlns:p14="http://schemas.microsoft.com/office/powerpoint/2010/main" val="33544134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Tree>
    <p:extLst>
      <p:ext uri="{BB962C8B-B14F-4D97-AF65-F5344CB8AC3E}">
        <p14:creationId xmlns:p14="http://schemas.microsoft.com/office/powerpoint/2010/main" val="22436451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Tree>
    <p:extLst>
      <p:ext uri="{BB962C8B-B14F-4D97-AF65-F5344CB8AC3E}">
        <p14:creationId xmlns:p14="http://schemas.microsoft.com/office/powerpoint/2010/main" val="30991154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Tree>
    <p:extLst>
      <p:ext uri="{BB962C8B-B14F-4D97-AF65-F5344CB8AC3E}">
        <p14:creationId xmlns:p14="http://schemas.microsoft.com/office/powerpoint/2010/main" val="42865995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5137119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08549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7347997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186839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5779796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D02E-560C-4FB0-A14E-33FFE466F5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38AD20-F06F-4217-A534-2C5F9C21BB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FD8E73-6BEF-4A5C-BF33-6B296A930597}"/>
              </a:ext>
            </a:extLst>
          </p:cNvPr>
          <p:cNvSpPr>
            <a:spLocks noGrp="1"/>
          </p:cNvSpPr>
          <p:nvPr>
            <p:ph type="dt" sz="half" idx="10"/>
          </p:nvPr>
        </p:nvSpPr>
        <p:spPr/>
        <p:txBody>
          <a:bodyPr/>
          <a:lstStyle/>
          <a:p>
            <a:fld id="{CA861948-A75C-4438-A519-CCE57AA69A68}" type="datetimeFigureOut">
              <a:rPr lang="en-US" smtClean="0"/>
              <a:t>4/15/2021</a:t>
            </a:fld>
            <a:endParaRPr lang="en-US"/>
          </a:p>
        </p:txBody>
      </p:sp>
      <p:sp>
        <p:nvSpPr>
          <p:cNvPr id="5" name="Footer Placeholder 4">
            <a:extLst>
              <a:ext uri="{FF2B5EF4-FFF2-40B4-BE49-F238E27FC236}">
                <a16:creationId xmlns:a16="http://schemas.microsoft.com/office/drawing/2014/main" id="{E5FCABD4-FDFC-41FC-86B3-C1D8D9CC6B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54EBF-F266-43CB-87DB-7287C00A3BBE}"/>
              </a:ext>
            </a:extLst>
          </p:cNvPr>
          <p:cNvSpPr>
            <a:spLocks noGrp="1"/>
          </p:cNvSpPr>
          <p:nvPr>
            <p:ph type="sldNum" sz="quarter" idx="12"/>
          </p:nvPr>
        </p:nvSpPr>
        <p:spPr/>
        <p:txBody>
          <a:bodyPr/>
          <a:lstStyle/>
          <a:p>
            <a:fld id="{0F8AABD0-71FF-49ED-B7DF-CE80C841CD21}" type="slidenum">
              <a:rPr lang="en-US" smtClean="0"/>
              <a:t>‹#›</a:t>
            </a:fld>
            <a:endParaRPr lang="en-US"/>
          </a:p>
        </p:txBody>
      </p:sp>
    </p:spTree>
    <p:extLst>
      <p:ext uri="{BB962C8B-B14F-4D97-AF65-F5344CB8AC3E}">
        <p14:creationId xmlns:p14="http://schemas.microsoft.com/office/powerpoint/2010/main" val="3065609664"/>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9396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2128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0325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62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75170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838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3433297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15141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94574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B5F4E78-2534-48F3-B7A3-0E30300F7AB7}"/>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501" imgH="501" progId="TCLayout.ActiveDocument.1">
                  <p:embed/>
                </p:oleObj>
              </mc:Choice>
              <mc:Fallback>
                <p:oleObj name="think-cell Slide" r:id="rId3" imgW="501" imgH="501" progId="TCLayout.ActiveDocument.1">
                  <p:embed/>
                  <p:pic>
                    <p:nvPicPr>
                      <p:cNvPr id="4" name="Object 3" hidden="1">
                        <a:extLst>
                          <a:ext uri="{FF2B5EF4-FFF2-40B4-BE49-F238E27FC236}">
                            <a16:creationId xmlns:a16="http://schemas.microsoft.com/office/drawing/2014/main" id="{7B5F4E78-2534-48F3-B7A3-0E30300F7AB7}"/>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E69A17E-63BB-4A6E-990C-CF8F2938B7D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CB72246-CB7A-4F3D-A02C-3415960E9157}"/>
              </a:ext>
            </a:extLst>
          </p:cNvPr>
          <p:cNvSpPr>
            <a:spLocks noGrp="1"/>
          </p:cNvSpPr>
          <p:nvPr>
            <p:ph type="ftr" sz="quarter" idx="10"/>
          </p:nvPr>
        </p:nvSpPr>
        <p:spPr/>
        <p:txBody>
          <a:bodyPr/>
          <a:lstStyle/>
          <a:p>
            <a:pPr algn="l"/>
            <a:r>
              <a:rPr lang="en-US"/>
              <a:t>Footer</a:t>
            </a:r>
          </a:p>
        </p:txBody>
      </p:sp>
    </p:spTree>
    <p:extLst>
      <p:ext uri="{BB962C8B-B14F-4D97-AF65-F5344CB8AC3E}">
        <p14:creationId xmlns:p14="http://schemas.microsoft.com/office/powerpoint/2010/main" val="4154497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E47263C2-2460-4829-B809-9D7A5B2FCCB2}"/>
              </a:ext>
            </a:extLst>
          </p:cNvPr>
          <p:cNvSpPr/>
          <p:nvPr userDrawn="1"/>
        </p:nvSpPr>
        <p:spPr bwMode="auto">
          <a:xfrm>
            <a:off x="5282742" y="2737349"/>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9E50A3D9-D7C2-41D3-B598-E5AC131A606F}"/>
              </a:ext>
            </a:extLst>
          </p:cNvPr>
          <p:cNvSpPr/>
          <p:nvPr userDrawn="1"/>
        </p:nvSpPr>
        <p:spPr bwMode="auto">
          <a:xfrm>
            <a:off x="10808687" y="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4759DB34-3401-4354-AB29-0C50BCA3799E}"/>
              </a:ext>
            </a:extLst>
          </p:cNvPr>
          <p:cNvSpPr/>
          <p:nvPr userDrawn="1"/>
        </p:nvSpPr>
        <p:spPr bwMode="auto">
          <a:xfrm>
            <a:off x="10808687" y="1368675"/>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5D34A043-EC4F-474B-8416-A728EBCD0997}"/>
              </a:ext>
            </a:extLst>
          </p:cNvPr>
          <p:cNvSpPr/>
          <p:nvPr userDrawn="1"/>
        </p:nvSpPr>
        <p:spPr bwMode="auto">
          <a:xfrm>
            <a:off x="10808687" y="2737349"/>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2499BEDD-223C-489D-8128-A83012613417}"/>
              </a:ext>
            </a:extLst>
          </p:cNvPr>
          <p:cNvSpPr/>
          <p:nvPr userDrawn="1"/>
        </p:nvSpPr>
        <p:spPr bwMode="auto">
          <a:xfrm>
            <a:off x="9427200" y="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980BB32D-5A0F-4182-A815-528B27853300}"/>
              </a:ext>
            </a:extLst>
          </p:cNvPr>
          <p:cNvSpPr/>
          <p:nvPr userDrawn="1"/>
        </p:nvSpPr>
        <p:spPr bwMode="auto">
          <a:xfrm>
            <a:off x="8045714" y="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530CE2B2-C5FC-4456-B245-9F1FCD51E374}"/>
              </a:ext>
            </a:extLst>
          </p:cNvPr>
          <p:cNvSpPr/>
          <p:nvPr userDrawn="1"/>
        </p:nvSpPr>
        <p:spPr bwMode="auto">
          <a:xfrm>
            <a:off x="6664228" y="0"/>
            <a:ext cx="1383313" cy="138331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7016393D-6BDB-465B-A128-CD4E9400A110}"/>
              </a:ext>
            </a:extLst>
          </p:cNvPr>
          <p:cNvSpPr/>
          <p:nvPr userDrawn="1"/>
        </p:nvSpPr>
        <p:spPr bwMode="auto">
          <a:xfrm>
            <a:off x="5282742" y="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62827D6-397F-4798-9676-D57EF01712DC}"/>
              </a:ext>
            </a:extLst>
          </p:cNvPr>
          <p:cNvSpPr/>
          <p:nvPr userDrawn="1"/>
        </p:nvSpPr>
        <p:spPr bwMode="auto">
          <a:xfrm>
            <a:off x="5282742" y="1368675"/>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D4AE872B-5FE0-4A00-96BD-8C94CC38D949}"/>
              </a:ext>
            </a:extLst>
          </p:cNvPr>
          <p:cNvSpPr/>
          <p:nvPr userDrawn="1"/>
        </p:nvSpPr>
        <p:spPr bwMode="auto">
          <a:xfrm>
            <a:off x="3901256" y="0"/>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E88AF2EE-2403-4978-90FC-0E0B2565525E}"/>
              </a:ext>
            </a:extLst>
          </p:cNvPr>
          <p:cNvSpPr/>
          <p:nvPr userDrawn="1"/>
        </p:nvSpPr>
        <p:spPr bwMode="auto">
          <a:xfrm>
            <a:off x="3901256" y="1368675"/>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FF5E3E73-19EA-40FD-9894-C9D7D1489B16}"/>
              </a:ext>
            </a:extLst>
          </p:cNvPr>
          <p:cNvSpPr/>
          <p:nvPr userDrawn="1"/>
        </p:nvSpPr>
        <p:spPr bwMode="auto">
          <a:xfrm>
            <a:off x="8045714" y="5474688"/>
            <a:ext cx="1383313" cy="1383312"/>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9" name="Picture 78" descr="A bridge over a body of water&#10;&#10;Description automatically generated">
            <a:extLst>
              <a:ext uri="{FF2B5EF4-FFF2-40B4-BE49-F238E27FC236}">
                <a16:creationId xmlns:a16="http://schemas.microsoft.com/office/drawing/2014/main" id="{CD3BDC26-9DF7-4991-9C32-F9E903E453A2}"/>
              </a:ext>
            </a:extLst>
          </p:cNvPr>
          <p:cNvPicPr>
            <a:picLocks noChangeAspect="1"/>
          </p:cNvPicPr>
          <p:nvPr userDrawn="1"/>
        </p:nvPicPr>
        <p:blipFill rotWithShape="1">
          <a:blip r:embed="rId2"/>
          <a:srcRect l="1" t="15631" r="-1" b="9394"/>
          <a:stretch/>
        </p:blipFill>
        <p:spPr>
          <a:xfrm>
            <a:off x="9425376" y="5474679"/>
            <a:ext cx="2766624" cy="1383321"/>
          </a:xfrm>
          <a:prstGeom prst="rect">
            <a:avLst/>
          </a:prstGeom>
        </p:spPr>
      </p:pic>
      <p:sp>
        <p:nvSpPr>
          <p:cNvPr id="80" name="Rectangle 79">
            <a:extLst>
              <a:ext uri="{FF2B5EF4-FFF2-40B4-BE49-F238E27FC236}">
                <a16:creationId xmlns:a16="http://schemas.microsoft.com/office/drawing/2014/main" id="{A711D0B5-BD33-4DF3-AA84-1504ABB8EEA8}"/>
              </a:ext>
            </a:extLst>
          </p:cNvPr>
          <p:cNvSpPr/>
          <p:nvPr userDrawn="1"/>
        </p:nvSpPr>
        <p:spPr bwMode="auto">
          <a:xfrm>
            <a:off x="10808687" y="410602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D215AC1E-77AF-4EFA-BA63-8F4665A6BC19}"/>
              </a:ext>
            </a:extLst>
          </p:cNvPr>
          <p:cNvSpPr/>
          <p:nvPr userDrawn="1"/>
        </p:nvSpPr>
        <p:spPr bwMode="auto">
          <a:xfrm>
            <a:off x="9427200" y="410602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EDEF5F7A-DA2D-421E-88A4-EDE38834D091}"/>
              </a:ext>
            </a:extLst>
          </p:cNvPr>
          <p:cNvSpPr/>
          <p:nvPr userDrawn="1"/>
        </p:nvSpPr>
        <p:spPr bwMode="auto">
          <a:xfrm>
            <a:off x="8045714" y="4106021"/>
            <a:ext cx="1383313" cy="138331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9969FFE6-EA89-4E53-AC37-B223AA2D8371}"/>
              </a:ext>
            </a:extLst>
          </p:cNvPr>
          <p:cNvSpPr/>
          <p:nvPr userDrawn="1"/>
        </p:nvSpPr>
        <p:spPr bwMode="auto">
          <a:xfrm>
            <a:off x="5282742" y="4106021"/>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BAA0328C-CEB2-4D60-91C7-D16F384403BC}"/>
              </a:ext>
            </a:extLst>
          </p:cNvPr>
          <p:cNvSpPr/>
          <p:nvPr userDrawn="1"/>
        </p:nvSpPr>
        <p:spPr bwMode="auto">
          <a:xfrm>
            <a:off x="6664228" y="5474688"/>
            <a:ext cx="1383313" cy="138331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511A964A-4681-4BDB-958C-9F9D68A97282}"/>
              </a:ext>
            </a:extLst>
          </p:cNvPr>
          <p:cNvSpPr/>
          <p:nvPr userDrawn="1"/>
        </p:nvSpPr>
        <p:spPr bwMode="auto">
          <a:xfrm>
            <a:off x="6664228" y="410602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4166"/>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39102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Rectangle 2">
            <a:extLst>
              <a:ext uri="{FF2B5EF4-FFF2-40B4-BE49-F238E27FC236}">
                <a16:creationId xmlns:a16="http://schemas.microsoft.com/office/drawing/2014/main" id="{8C395327-AF57-4206-9834-CEF622670127}"/>
              </a:ext>
            </a:extLst>
          </p:cNvPr>
          <p:cNvSpPr/>
          <p:nvPr userDrawn="1"/>
        </p:nvSpPr>
        <p:spPr bwMode="auto">
          <a:xfrm>
            <a:off x="6664228" y="2742385"/>
            <a:ext cx="1383313" cy="138331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B61EBB9-846E-4D2C-BC86-2BAED946AC24}"/>
              </a:ext>
            </a:extLst>
          </p:cNvPr>
          <p:cNvSpPr/>
          <p:nvPr userDrawn="1"/>
        </p:nvSpPr>
        <p:spPr bwMode="auto">
          <a:xfrm>
            <a:off x="6664228" y="1373718"/>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9EBA9687-429F-46F9-B2FD-770D05E45051}"/>
              </a:ext>
            </a:extLst>
          </p:cNvPr>
          <p:cNvSpPr/>
          <p:nvPr userDrawn="1"/>
        </p:nvSpPr>
        <p:spPr bwMode="auto">
          <a:xfrm>
            <a:off x="8045714" y="2757031"/>
            <a:ext cx="1383313" cy="1369029"/>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41610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C371C6-5089-1640-AC56-4AD685A8C587}"/>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a:extLst>
              <a:ext uri="{FF2B5EF4-FFF2-40B4-BE49-F238E27FC236}">
                <a16:creationId xmlns:a16="http://schemas.microsoft.com/office/drawing/2014/main" id="{5A775B42-DD47-754C-BDAF-AFFF167848C1}"/>
              </a:ext>
            </a:extLst>
          </p:cNvPr>
          <p:cNvPicPr>
            <a:picLocks noChangeAspect="1"/>
          </p:cNvPicPr>
          <p:nvPr userDrawn="1"/>
        </p:nvPicPr>
        <p:blipFill rotWithShape="1">
          <a:blip r:embed="rId2"/>
          <a:srcRect l="54018" b="2143"/>
          <a:stretch/>
        </p:blipFill>
        <p:spPr>
          <a:xfrm rot="16200000">
            <a:off x="3915386" y="-1418615"/>
            <a:ext cx="6722566" cy="9830664"/>
          </a:xfrm>
          <a:prstGeom prst="rect">
            <a:avLst/>
          </a:prstGeom>
        </p:spPr>
      </p:pic>
      <p:sp>
        <p:nvSpPr>
          <p:cNvPr id="13" name="Title Placeholder 1">
            <a:extLst>
              <a:ext uri="{FF2B5EF4-FFF2-40B4-BE49-F238E27FC236}">
                <a16:creationId xmlns:a16="http://schemas.microsoft.com/office/drawing/2014/main" id="{BD3CAE8E-407B-D74F-9743-EF02E2A07008}"/>
              </a:ext>
            </a:extLst>
          </p:cNvPr>
          <p:cNvSpPr>
            <a:spLocks noGrp="1"/>
          </p:cNvSpPr>
          <p:nvPr>
            <p:ph type="title"/>
          </p:nvPr>
        </p:nvSpPr>
        <p:spPr>
          <a:xfrm>
            <a:off x="673958" y="817435"/>
            <a:ext cx="10498238" cy="589032"/>
          </a:xfrm>
          <a:prstGeom prst="rect">
            <a:avLst/>
          </a:prstGeom>
        </p:spPr>
        <p:txBody>
          <a:bodyPr vert="horz" lIns="91440" tIns="45720" rIns="91440" bIns="45720" rtlCol="0" anchor="t">
            <a:normAutofit/>
          </a:bodyPr>
          <a:lstStyle>
            <a:lvl1pPr>
              <a:defRPr sz="3000">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860061AD-6926-C94C-A262-490BA8C744AF}"/>
              </a:ext>
            </a:extLst>
          </p:cNvPr>
          <p:cNvSpPr>
            <a:spLocks noGrp="1"/>
          </p:cNvSpPr>
          <p:nvPr>
            <p:ph type="body" sz="quarter" idx="10"/>
          </p:nvPr>
        </p:nvSpPr>
        <p:spPr>
          <a:xfrm>
            <a:off x="673707" y="1406525"/>
            <a:ext cx="7861300" cy="787400"/>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217" y="4354736"/>
            <a:ext cx="3412702" cy="3412700"/>
          </a:xfrm>
          <a:prstGeom prst="rect">
            <a:avLst/>
          </a:prstGeom>
        </p:spPr>
      </p:pic>
    </p:spTree>
    <p:extLst>
      <p:ext uri="{BB962C8B-B14F-4D97-AF65-F5344CB8AC3E}">
        <p14:creationId xmlns:p14="http://schemas.microsoft.com/office/powerpoint/2010/main" val="3220183456"/>
      </p:ext>
    </p:extLst>
  </p:cSld>
  <p:clrMapOvr>
    <a:masterClrMapping/>
  </p:clrMapOvr>
  <p:extLst>
    <p:ext uri="{DCECCB84-F9BA-43D5-87BE-67443E8EF086}">
      <p15:sldGuideLst xmlns:p15="http://schemas.microsoft.com/office/powerpoint/2012/main">
        <p15:guide id="1" orient="horz" pos="2160">
          <p15:clr>
            <a:srgbClr val="FBAE40"/>
          </p15:clr>
        </p15:guide>
        <p15:guide id="2" pos="480">
          <p15:clr>
            <a:srgbClr val="FBAE40"/>
          </p15:clr>
        </p15:guide>
        <p15:guide id="3" pos="394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1_Left Title Over Diagonal Shape - Blu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1"/>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297" tIns="385409" rIns="896297" bIns="725795"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2874">
              <a:spcBef>
                <a:spcPts val="588"/>
              </a:spcBef>
              <a:spcAft>
                <a:spcPts val="0"/>
              </a:spcAft>
              <a:defRPr/>
            </a:pPr>
            <a:endParaRPr lang="en-US" sz="4312">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85710" cy="441878"/>
          </a:xfrm>
          <a:prstGeom prst="rect">
            <a:avLst/>
          </a:prstGeom>
          <a:noFill/>
        </p:spPr>
        <p:txBody>
          <a:bodyPr wrap="none" lIns="268889" tIns="143407" rIns="179259" bIns="143407"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7"/>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2"/>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4899739"/>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EAEC-B1D1-4E11-9C8B-23C434E78A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445E60-4DD7-48DE-B860-075D0CE45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C0FC34-D4CC-44C4-8885-33EF0F6F8D92}"/>
              </a:ext>
            </a:extLst>
          </p:cNvPr>
          <p:cNvSpPr>
            <a:spLocks noGrp="1"/>
          </p:cNvSpPr>
          <p:nvPr>
            <p:ph type="dt" sz="half" idx="10"/>
          </p:nvPr>
        </p:nvSpPr>
        <p:spPr/>
        <p:txBody>
          <a:bodyPr/>
          <a:lstStyle/>
          <a:p>
            <a:fld id="{86651F53-CBC6-4D4D-A8C6-7A83570EA643}" type="datetimeFigureOut">
              <a:rPr lang="en-US" smtClean="0"/>
              <a:t>4/15/2021</a:t>
            </a:fld>
            <a:endParaRPr lang="en-US"/>
          </a:p>
        </p:txBody>
      </p:sp>
      <p:sp>
        <p:nvSpPr>
          <p:cNvPr id="5" name="Footer Placeholder 4">
            <a:extLst>
              <a:ext uri="{FF2B5EF4-FFF2-40B4-BE49-F238E27FC236}">
                <a16:creationId xmlns:a16="http://schemas.microsoft.com/office/drawing/2014/main" id="{C8C7992E-91D9-4782-8102-526D02648D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3CFA22-B6CB-4D0E-9BC1-A1980A777778}"/>
              </a:ext>
            </a:extLst>
          </p:cNvPr>
          <p:cNvSpPr>
            <a:spLocks noGrp="1"/>
          </p:cNvSpPr>
          <p:nvPr>
            <p:ph type="sldNum" sz="quarter" idx="12"/>
          </p:nvPr>
        </p:nvSpPr>
        <p:spPr/>
        <p:txBody>
          <a:bodyPr/>
          <a:lstStyle/>
          <a:p>
            <a:fld id="{F0C42E08-576C-472E-92D4-3C219A9C1247}" type="slidenum">
              <a:rPr lang="en-US" smtClean="0"/>
              <a:t>‹#›</a:t>
            </a:fld>
            <a:endParaRPr lang="en-US"/>
          </a:p>
        </p:txBody>
      </p:sp>
    </p:spTree>
    <p:extLst>
      <p:ext uri="{BB962C8B-B14F-4D97-AF65-F5344CB8AC3E}">
        <p14:creationId xmlns:p14="http://schemas.microsoft.com/office/powerpoint/2010/main" val="3750383647"/>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4592050"/>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sp>
        <p:nvSpPr>
          <p:cNvPr id="65" name="Rectangle 64"/>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187622"/>
            <a:ext cx="4840694" cy="1793104"/>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4840694"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4840694"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4"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36" name="Group 35"/>
          <p:cNvGrpSpPr>
            <a:grpSpLocks noChangeAspect="1"/>
          </p:cNvGrpSpPr>
          <p:nvPr userDrawn="1"/>
        </p:nvGrpSpPr>
        <p:grpSpPr bwMode="gray">
          <a:xfrm>
            <a:off x="6925324" y="888249"/>
            <a:ext cx="3675302" cy="5511663"/>
            <a:chOff x="569913" y="1892300"/>
            <a:chExt cx="1408113" cy="2111376"/>
          </a:xfrm>
        </p:grpSpPr>
        <p:sp>
          <p:nvSpPr>
            <p:cNvPr id="37" name="Freeform 6"/>
            <p:cNvSpPr>
              <a:spLocks/>
            </p:cNvSpPr>
            <p:nvPr userDrawn="1"/>
          </p:nvSpPr>
          <p:spPr bwMode="gray">
            <a:xfrm>
              <a:off x="1273175" y="2552700"/>
              <a:ext cx="20638" cy="11113"/>
            </a:xfrm>
            <a:custGeom>
              <a:avLst/>
              <a:gdLst>
                <a:gd name="T0" fmla="*/ 16 w 19"/>
                <a:gd name="T1" fmla="*/ 0 h 10"/>
                <a:gd name="T2" fmla="*/ 0 w 19"/>
                <a:gd name="T3" fmla="*/ 10 h 10"/>
                <a:gd name="T4" fmla="*/ 19 w 19"/>
                <a:gd name="T5" fmla="*/ 6 h 10"/>
                <a:gd name="T6" fmla="*/ 16 w 19"/>
                <a:gd name="T7" fmla="*/ 0 h 10"/>
              </a:gdLst>
              <a:ahLst/>
              <a:cxnLst>
                <a:cxn ang="0">
                  <a:pos x="T0" y="T1"/>
                </a:cxn>
                <a:cxn ang="0">
                  <a:pos x="T2" y="T3"/>
                </a:cxn>
                <a:cxn ang="0">
                  <a:pos x="T4" y="T5"/>
                </a:cxn>
                <a:cxn ang="0">
                  <a:pos x="T6" y="T7"/>
                </a:cxn>
              </a:cxnLst>
              <a:rect l="0" t="0" r="r" b="b"/>
              <a:pathLst>
                <a:path w="19" h="10">
                  <a:moveTo>
                    <a:pt x="16" y="0"/>
                  </a:moveTo>
                  <a:cubicBezTo>
                    <a:pt x="11" y="5"/>
                    <a:pt x="0" y="10"/>
                    <a:pt x="0" y="10"/>
                  </a:cubicBezTo>
                  <a:cubicBezTo>
                    <a:pt x="0" y="10"/>
                    <a:pt x="11" y="9"/>
                    <a:pt x="19" y="6"/>
                  </a:cubicBez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Oval 37"/>
            <p:cNvSpPr>
              <a:spLocks noChangeArrowheads="1"/>
            </p:cNvSpPr>
            <p:nvPr userDrawn="1"/>
          </p:nvSpPr>
          <p:spPr bwMode="gray">
            <a:xfrm>
              <a:off x="569913" y="3941763"/>
              <a:ext cx="1408113" cy="61913"/>
            </a:xfrm>
            <a:prstGeom prst="ellipse">
              <a:avLst/>
            </a:pr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8"/>
            <p:cNvSpPr>
              <a:spLocks/>
            </p:cNvSpPr>
            <p:nvPr userDrawn="1"/>
          </p:nvSpPr>
          <p:spPr bwMode="gray">
            <a:xfrm>
              <a:off x="1147763" y="3694113"/>
              <a:ext cx="293688" cy="292100"/>
            </a:xfrm>
            <a:custGeom>
              <a:avLst/>
              <a:gdLst>
                <a:gd name="T0" fmla="*/ 140 w 261"/>
                <a:gd name="T1" fmla="*/ 256 h 261"/>
                <a:gd name="T2" fmla="*/ 256 w 261"/>
                <a:gd name="T3" fmla="*/ 122 h 261"/>
                <a:gd name="T4" fmla="*/ 122 w 261"/>
                <a:gd name="T5" fmla="*/ 5 h 261"/>
                <a:gd name="T6" fmla="*/ 5 w 261"/>
                <a:gd name="T7" fmla="*/ 139 h 261"/>
                <a:gd name="T8" fmla="*/ 140 w 261"/>
                <a:gd name="T9" fmla="*/ 256 h 261"/>
              </a:gdLst>
              <a:ahLst/>
              <a:cxnLst>
                <a:cxn ang="0">
                  <a:pos x="T0" y="T1"/>
                </a:cxn>
                <a:cxn ang="0">
                  <a:pos x="T2" y="T3"/>
                </a:cxn>
                <a:cxn ang="0">
                  <a:pos x="T4" y="T5"/>
                </a:cxn>
                <a:cxn ang="0">
                  <a:pos x="T6" y="T7"/>
                </a:cxn>
                <a:cxn ang="0">
                  <a:pos x="T8" y="T9"/>
                </a:cxn>
              </a:cxnLst>
              <a:rect l="0" t="0" r="r" b="b"/>
              <a:pathLst>
                <a:path w="261" h="261">
                  <a:moveTo>
                    <a:pt x="140" y="256"/>
                  </a:moveTo>
                  <a:cubicBezTo>
                    <a:pt x="209" y="251"/>
                    <a:pt x="261" y="191"/>
                    <a:pt x="256" y="122"/>
                  </a:cubicBezTo>
                  <a:cubicBezTo>
                    <a:pt x="252" y="52"/>
                    <a:pt x="192" y="0"/>
                    <a:pt x="122" y="5"/>
                  </a:cubicBezTo>
                  <a:cubicBezTo>
                    <a:pt x="53" y="10"/>
                    <a:pt x="0" y="69"/>
                    <a:pt x="5" y="139"/>
                  </a:cubicBezTo>
                  <a:cubicBezTo>
                    <a:pt x="10" y="208"/>
                    <a:pt x="70" y="261"/>
                    <a:pt x="140" y="256"/>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9"/>
            <p:cNvSpPr>
              <a:spLocks/>
            </p:cNvSpPr>
            <p:nvPr userDrawn="1"/>
          </p:nvSpPr>
          <p:spPr bwMode="gray">
            <a:xfrm>
              <a:off x="1154113" y="3825875"/>
              <a:ext cx="282575" cy="153988"/>
            </a:xfrm>
            <a:custGeom>
              <a:avLst/>
              <a:gdLst>
                <a:gd name="T0" fmla="*/ 126 w 252"/>
                <a:gd name="T1" fmla="*/ 138 h 138"/>
                <a:gd name="T2" fmla="*/ 252 w 252"/>
                <a:gd name="T3" fmla="*/ 12 h 138"/>
                <a:gd name="T4" fmla="*/ 251 w 252"/>
                <a:gd name="T5" fmla="*/ 0 h 138"/>
                <a:gd name="T6" fmla="*/ 126 w 252"/>
                <a:gd name="T7" fmla="*/ 114 h 138"/>
                <a:gd name="T8" fmla="*/ 0 w 252"/>
                <a:gd name="T9" fmla="*/ 0 h 138"/>
                <a:gd name="T10" fmla="*/ 0 w 252"/>
                <a:gd name="T11" fmla="*/ 12 h 138"/>
                <a:gd name="T12" fmla="*/ 126 w 252"/>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252" h="138">
                  <a:moveTo>
                    <a:pt x="126" y="138"/>
                  </a:moveTo>
                  <a:cubicBezTo>
                    <a:pt x="196" y="138"/>
                    <a:pt x="252" y="82"/>
                    <a:pt x="252" y="12"/>
                  </a:cubicBezTo>
                  <a:cubicBezTo>
                    <a:pt x="252" y="8"/>
                    <a:pt x="252" y="4"/>
                    <a:pt x="251" y="0"/>
                  </a:cubicBezTo>
                  <a:cubicBezTo>
                    <a:pt x="245" y="64"/>
                    <a:pt x="191" y="114"/>
                    <a:pt x="126" y="114"/>
                  </a:cubicBezTo>
                  <a:cubicBezTo>
                    <a:pt x="60" y="114"/>
                    <a:pt x="6" y="64"/>
                    <a:pt x="0" y="0"/>
                  </a:cubicBezTo>
                  <a:cubicBezTo>
                    <a:pt x="0" y="4"/>
                    <a:pt x="0" y="8"/>
                    <a:pt x="0" y="12"/>
                  </a:cubicBezTo>
                  <a:cubicBezTo>
                    <a:pt x="0" y="82"/>
                    <a:pt x="56" y="138"/>
                    <a:pt x="126" y="138"/>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10"/>
            <p:cNvSpPr>
              <a:spLocks/>
            </p:cNvSpPr>
            <p:nvPr userDrawn="1"/>
          </p:nvSpPr>
          <p:spPr bwMode="gray">
            <a:xfrm>
              <a:off x="1206500" y="3584575"/>
              <a:ext cx="77788" cy="80963"/>
            </a:xfrm>
            <a:custGeom>
              <a:avLst/>
              <a:gdLst>
                <a:gd name="T0" fmla="*/ 49 w 49"/>
                <a:gd name="T1" fmla="*/ 44 h 51"/>
                <a:gd name="T2" fmla="*/ 6 w 49"/>
                <a:gd name="T3" fmla="*/ 51 h 51"/>
                <a:gd name="T4" fmla="*/ 0 w 49"/>
                <a:gd name="T5" fmla="*/ 1 h 51"/>
                <a:gd name="T6" fmla="*/ 39 w 49"/>
                <a:gd name="T7" fmla="*/ 0 h 51"/>
                <a:gd name="T8" fmla="*/ 49 w 49"/>
                <a:gd name="T9" fmla="*/ 44 h 51"/>
              </a:gdLst>
              <a:ahLst/>
              <a:cxnLst>
                <a:cxn ang="0">
                  <a:pos x="T0" y="T1"/>
                </a:cxn>
                <a:cxn ang="0">
                  <a:pos x="T2" y="T3"/>
                </a:cxn>
                <a:cxn ang="0">
                  <a:pos x="T4" y="T5"/>
                </a:cxn>
                <a:cxn ang="0">
                  <a:pos x="T6" y="T7"/>
                </a:cxn>
                <a:cxn ang="0">
                  <a:pos x="T8" y="T9"/>
                </a:cxn>
              </a:cxnLst>
              <a:rect l="0" t="0" r="r" b="b"/>
              <a:pathLst>
                <a:path w="49" h="51">
                  <a:moveTo>
                    <a:pt x="49" y="44"/>
                  </a:moveTo>
                  <a:lnTo>
                    <a:pt x="6" y="51"/>
                  </a:lnTo>
                  <a:lnTo>
                    <a:pt x="0" y="1"/>
                  </a:lnTo>
                  <a:lnTo>
                    <a:pt x="39" y="0"/>
                  </a:lnTo>
                  <a:lnTo>
                    <a:pt x="49" y="44"/>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11"/>
            <p:cNvSpPr>
              <a:spLocks/>
            </p:cNvSpPr>
            <p:nvPr userDrawn="1"/>
          </p:nvSpPr>
          <p:spPr bwMode="gray">
            <a:xfrm>
              <a:off x="1146175" y="3621088"/>
              <a:ext cx="168275" cy="161925"/>
            </a:xfrm>
            <a:custGeom>
              <a:avLst/>
              <a:gdLst>
                <a:gd name="T0" fmla="*/ 150 w 150"/>
                <a:gd name="T1" fmla="*/ 45 h 145"/>
                <a:gd name="T2" fmla="*/ 110 w 150"/>
                <a:gd name="T3" fmla="*/ 77 h 145"/>
                <a:gd name="T4" fmla="*/ 104 w 150"/>
                <a:gd name="T5" fmla="*/ 73 h 145"/>
                <a:gd name="T6" fmla="*/ 53 w 150"/>
                <a:gd name="T7" fmla="*/ 115 h 145"/>
                <a:gd name="T8" fmla="*/ 18 w 150"/>
                <a:gd name="T9" fmla="*/ 144 h 145"/>
                <a:gd name="T10" fmla="*/ 11 w 150"/>
                <a:gd name="T11" fmla="*/ 141 h 145"/>
                <a:gd name="T12" fmla="*/ 60 w 150"/>
                <a:gd name="T13" fmla="*/ 36 h 145"/>
                <a:gd name="T14" fmla="*/ 61 w 150"/>
                <a:gd name="T15" fmla="*/ 34 h 145"/>
                <a:gd name="T16" fmla="*/ 91 w 150"/>
                <a:gd name="T17" fmla="*/ 32 h 145"/>
                <a:gd name="T18" fmla="*/ 106 w 150"/>
                <a:gd name="T19" fmla="*/ 0 h 145"/>
                <a:gd name="T20" fmla="*/ 150 w 150"/>
                <a:gd name="T21" fmla="*/ 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45">
                  <a:moveTo>
                    <a:pt x="150" y="45"/>
                  </a:moveTo>
                  <a:cubicBezTo>
                    <a:pt x="110" y="77"/>
                    <a:pt x="110" y="77"/>
                    <a:pt x="110" y="77"/>
                  </a:cubicBezTo>
                  <a:cubicBezTo>
                    <a:pt x="104" y="73"/>
                    <a:pt x="104" y="73"/>
                    <a:pt x="104" y="73"/>
                  </a:cubicBezTo>
                  <a:cubicBezTo>
                    <a:pt x="89" y="82"/>
                    <a:pt x="67" y="104"/>
                    <a:pt x="53" y="115"/>
                  </a:cubicBezTo>
                  <a:cubicBezTo>
                    <a:pt x="43" y="123"/>
                    <a:pt x="29" y="142"/>
                    <a:pt x="18" y="144"/>
                  </a:cubicBezTo>
                  <a:cubicBezTo>
                    <a:pt x="16" y="145"/>
                    <a:pt x="12" y="144"/>
                    <a:pt x="11" y="141"/>
                  </a:cubicBezTo>
                  <a:cubicBezTo>
                    <a:pt x="0" y="124"/>
                    <a:pt x="59" y="68"/>
                    <a:pt x="60" y="36"/>
                  </a:cubicBezTo>
                  <a:cubicBezTo>
                    <a:pt x="61" y="34"/>
                    <a:pt x="61" y="34"/>
                    <a:pt x="61" y="34"/>
                  </a:cubicBezTo>
                  <a:cubicBezTo>
                    <a:pt x="69" y="35"/>
                    <a:pt x="81" y="40"/>
                    <a:pt x="91" y="32"/>
                  </a:cubicBezTo>
                  <a:cubicBezTo>
                    <a:pt x="101" y="24"/>
                    <a:pt x="104" y="7"/>
                    <a:pt x="106" y="0"/>
                  </a:cubicBezTo>
                  <a:cubicBezTo>
                    <a:pt x="115" y="0"/>
                    <a:pt x="150" y="44"/>
                    <a:pt x="150" y="45"/>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12"/>
            <p:cNvSpPr>
              <a:spLocks/>
            </p:cNvSpPr>
            <p:nvPr userDrawn="1"/>
          </p:nvSpPr>
          <p:spPr bwMode="gray">
            <a:xfrm>
              <a:off x="1150938" y="3284538"/>
              <a:ext cx="109538" cy="107950"/>
            </a:xfrm>
            <a:custGeom>
              <a:avLst/>
              <a:gdLst>
                <a:gd name="T0" fmla="*/ 2 w 97"/>
                <a:gd name="T1" fmla="*/ 53 h 97"/>
                <a:gd name="T2" fmla="*/ 53 w 97"/>
                <a:gd name="T3" fmla="*/ 94 h 97"/>
                <a:gd name="T4" fmla="*/ 94 w 97"/>
                <a:gd name="T5" fmla="*/ 43 h 97"/>
                <a:gd name="T6" fmla="*/ 43 w 97"/>
                <a:gd name="T7" fmla="*/ 2 h 97"/>
                <a:gd name="T8" fmla="*/ 2 w 97"/>
                <a:gd name="T9" fmla="*/ 53 h 97"/>
              </a:gdLst>
              <a:ahLst/>
              <a:cxnLst>
                <a:cxn ang="0">
                  <a:pos x="T0" y="T1"/>
                </a:cxn>
                <a:cxn ang="0">
                  <a:pos x="T2" y="T3"/>
                </a:cxn>
                <a:cxn ang="0">
                  <a:pos x="T4" y="T5"/>
                </a:cxn>
                <a:cxn ang="0">
                  <a:pos x="T6" y="T7"/>
                </a:cxn>
                <a:cxn ang="0">
                  <a:pos x="T8" y="T9"/>
                </a:cxn>
              </a:cxnLst>
              <a:rect l="0" t="0" r="r" b="b"/>
              <a:pathLst>
                <a:path w="97" h="97">
                  <a:moveTo>
                    <a:pt x="2" y="53"/>
                  </a:moveTo>
                  <a:cubicBezTo>
                    <a:pt x="5" y="79"/>
                    <a:pt x="28" y="97"/>
                    <a:pt x="53" y="94"/>
                  </a:cubicBezTo>
                  <a:cubicBezTo>
                    <a:pt x="79" y="92"/>
                    <a:pt x="97" y="69"/>
                    <a:pt x="94" y="43"/>
                  </a:cubicBezTo>
                  <a:cubicBezTo>
                    <a:pt x="92" y="18"/>
                    <a:pt x="69" y="0"/>
                    <a:pt x="43" y="2"/>
                  </a:cubicBezTo>
                  <a:cubicBezTo>
                    <a:pt x="18" y="5"/>
                    <a:pt x="0" y="28"/>
                    <a:pt x="2" y="53"/>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13"/>
            <p:cNvSpPr>
              <a:spLocks/>
            </p:cNvSpPr>
            <p:nvPr userDrawn="1"/>
          </p:nvSpPr>
          <p:spPr bwMode="gray">
            <a:xfrm>
              <a:off x="1111250" y="3008313"/>
              <a:ext cx="131763" cy="131763"/>
            </a:xfrm>
            <a:custGeom>
              <a:avLst/>
              <a:gdLst>
                <a:gd name="T0" fmla="*/ 3 w 117"/>
                <a:gd name="T1" fmla="*/ 64 h 117"/>
                <a:gd name="T2" fmla="*/ 65 w 117"/>
                <a:gd name="T3" fmla="*/ 114 h 117"/>
                <a:gd name="T4" fmla="*/ 114 w 117"/>
                <a:gd name="T5" fmla="*/ 52 h 117"/>
                <a:gd name="T6" fmla="*/ 53 w 117"/>
                <a:gd name="T7" fmla="*/ 3 h 117"/>
                <a:gd name="T8" fmla="*/ 3 w 117"/>
                <a:gd name="T9" fmla="*/ 64 h 117"/>
              </a:gdLst>
              <a:ahLst/>
              <a:cxnLst>
                <a:cxn ang="0">
                  <a:pos x="T0" y="T1"/>
                </a:cxn>
                <a:cxn ang="0">
                  <a:pos x="T2" y="T3"/>
                </a:cxn>
                <a:cxn ang="0">
                  <a:pos x="T4" y="T5"/>
                </a:cxn>
                <a:cxn ang="0">
                  <a:pos x="T6" y="T7"/>
                </a:cxn>
                <a:cxn ang="0">
                  <a:pos x="T8" y="T9"/>
                </a:cxn>
              </a:cxnLst>
              <a:rect l="0" t="0" r="r" b="b"/>
              <a:pathLst>
                <a:path w="117" h="117">
                  <a:moveTo>
                    <a:pt x="3" y="64"/>
                  </a:moveTo>
                  <a:cubicBezTo>
                    <a:pt x="7" y="95"/>
                    <a:pt x="34" y="117"/>
                    <a:pt x="65" y="114"/>
                  </a:cubicBezTo>
                  <a:cubicBezTo>
                    <a:pt x="95" y="110"/>
                    <a:pt x="117" y="83"/>
                    <a:pt x="114" y="52"/>
                  </a:cubicBezTo>
                  <a:cubicBezTo>
                    <a:pt x="111" y="22"/>
                    <a:pt x="83" y="0"/>
                    <a:pt x="53" y="3"/>
                  </a:cubicBezTo>
                  <a:cubicBezTo>
                    <a:pt x="22" y="6"/>
                    <a:pt x="0" y="34"/>
                    <a:pt x="3" y="64"/>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14"/>
            <p:cNvSpPr>
              <a:spLocks/>
            </p:cNvSpPr>
            <p:nvPr userDrawn="1"/>
          </p:nvSpPr>
          <p:spPr bwMode="gray">
            <a:xfrm>
              <a:off x="1114425" y="3067050"/>
              <a:ext cx="142875" cy="276225"/>
            </a:xfrm>
            <a:custGeom>
              <a:avLst/>
              <a:gdLst>
                <a:gd name="T0" fmla="*/ 25 w 90"/>
                <a:gd name="T1" fmla="*/ 174 h 174"/>
                <a:gd name="T2" fmla="*/ 90 w 90"/>
                <a:gd name="T3" fmla="*/ 167 h 174"/>
                <a:gd name="T4" fmla="*/ 79 w 90"/>
                <a:gd name="T5" fmla="*/ 0 h 174"/>
                <a:gd name="T6" fmla="*/ 0 w 90"/>
                <a:gd name="T7" fmla="*/ 8 h 174"/>
                <a:gd name="T8" fmla="*/ 25 w 90"/>
                <a:gd name="T9" fmla="*/ 174 h 174"/>
              </a:gdLst>
              <a:ahLst/>
              <a:cxnLst>
                <a:cxn ang="0">
                  <a:pos x="T0" y="T1"/>
                </a:cxn>
                <a:cxn ang="0">
                  <a:pos x="T2" y="T3"/>
                </a:cxn>
                <a:cxn ang="0">
                  <a:pos x="T4" y="T5"/>
                </a:cxn>
                <a:cxn ang="0">
                  <a:pos x="T6" y="T7"/>
                </a:cxn>
                <a:cxn ang="0">
                  <a:pos x="T8" y="T9"/>
                </a:cxn>
              </a:cxnLst>
              <a:rect l="0" t="0" r="r" b="b"/>
              <a:pathLst>
                <a:path w="90" h="174">
                  <a:moveTo>
                    <a:pt x="25" y="174"/>
                  </a:moveTo>
                  <a:lnTo>
                    <a:pt x="90" y="167"/>
                  </a:lnTo>
                  <a:lnTo>
                    <a:pt x="79" y="0"/>
                  </a:lnTo>
                  <a:lnTo>
                    <a:pt x="0" y="8"/>
                  </a:lnTo>
                  <a:lnTo>
                    <a:pt x="25" y="174"/>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15"/>
            <p:cNvSpPr>
              <a:spLocks/>
            </p:cNvSpPr>
            <p:nvPr userDrawn="1"/>
          </p:nvSpPr>
          <p:spPr bwMode="gray">
            <a:xfrm>
              <a:off x="1150938" y="3284538"/>
              <a:ext cx="109538" cy="107950"/>
            </a:xfrm>
            <a:custGeom>
              <a:avLst/>
              <a:gdLst>
                <a:gd name="T0" fmla="*/ 94 w 97"/>
                <a:gd name="T1" fmla="*/ 43 h 97"/>
                <a:gd name="T2" fmla="*/ 43 w 97"/>
                <a:gd name="T3" fmla="*/ 2 h 97"/>
                <a:gd name="T4" fmla="*/ 2 w 97"/>
                <a:gd name="T5" fmla="*/ 53 h 97"/>
                <a:gd name="T6" fmla="*/ 53 w 97"/>
                <a:gd name="T7" fmla="*/ 94 h 97"/>
                <a:gd name="T8" fmla="*/ 94 w 97"/>
                <a:gd name="T9" fmla="*/ 43 h 97"/>
              </a:gdLst>
              <a:ahLst/>
              <a:cxnLst>
                <a:cxn ang="0">
                  <a:pos x="T0" y="T1"/>
                </a:cxn>
                <a:cxn ang="0">
                  <a:pos x="T2" y="T3"/>
                </a:cxn>
                <a:cxn ang="0">
                  <a:pos x="T4" y="T5"/>
                </a:cxn>
                <a:cxn ang="0">
                  <a:pos x="T6" y="T7"/>
                </a:cxn>
                <a:cxn ang="0">
                  <a:pos x="T8" y="T9"/>
                </a:cxn>
              </a:cxnLst>
              <a:rect l="0" t="0" r="r" b="b"/>
              <a:pathLst>
                <a:path w="97" h="97">
                  <a:moveTo>
                    <a:pt x="94" y="43"/>
                  </a:moveTo>
                  <a:cubicBezTo>
                    <a:pt x="92" y="18"/>
                    <a:pt x="69" y="0"/>
                    <a:pt x="43" y="2"/>
                  </a:cubicBezTo>
                  <a:cubicBezTo>
                    <a:pt x="18" y="5"/>
                    <a:pt x="0" y="28"/>
                    <a:pt x="2" y="53"/>
                  </a:cubicBezTo>
                  <a:cubicBezTo>
                    <a:pt x="5" y="79"/>
                    <a:pt x="28" y="97"/>
                    <a:pt x="53" y="94"/>
                  </a:cubicBezTo>
                  <a:cubicBezTo>
                    <a:pt x="79" y="92"/>
                    <a:pt x="97" y="69"/>
                    <a:pt x="94" y="43"/>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16"/>
            <p:cNvSpPr>
              <a:spLocks/>
            </p:cNvSpPr>
            <p:nvPr userDrawn="1"/>
          </p:nvSpPr>
          <p:spPr bwMode="gray">
            <a:xfrm>
              <a:off x="1150938" y="3282950"/>
              <a:ext cx="111125" cy="111125"/>
            </a:xfrm>
            <a:custGeom>
              <a:avLst/>
              <a:gdLst>
                <a:gd name="T0" fmla="*/ 95 w 99"/>
                <a:gd name="T1" fmla="*/ 43 h 99"/>
                <a:gd name="T2" fmla="*/ 43 w 99"/>
                <a:gd name="T3" fmla="*/ 4 h 99"/>
                <a:gd name="T4" fmla="*/ 4 w 99"/>
                <a:gd name="T5" fmla="*/ 57 h 99"/>
                <a:gd name="T6" fmla="*/ 56 w 99"/>
                <a:gd name="T7" fmla="*/ 96 h 99"/>
                <a:gd name="T8" fmla="*/ 95 w 99"/>
                <a:gd name="T9" fmla="*/ 43 h 99"/>
              </a:gdLst>
              <a:ahLst/>
              <a:cxnLst>
                <a:cxn ang="0">
                  <a:pos x="T0" y="T1"/>
                </a:cxn>
                <a:cxn ang="0">
                  <a:pos x="T2" y="T3"/>
                </a:cxn>
                <a:cxn ang="0">
                  <a:pos x="T4" y="T5"/>
                </a:cxn>
                <a:cxn ang="0">
                  <a:pos x="T6" y="T7"/>
                </a:cxn>
                <a:cxn ang="0">
                  <a:pos x="T8" y="T9"/>
                </a:cxn>
              </a:cxnLst>
              <a:rect l="0" t="0" r="r" b="b"/>
              <a:pathLst>
                <a:path w="99" h="99">
                  <a:moveTo>
                    <a:pt x="95" y="43"/>
                  </a:moveTo>
                  <a:cubicBezTo>
                    <a:pt x="92" y="18"/>
                    <a:pt x="68" y="0"/>
                    <a:pt x="43" y="4"/>
                  </a:cubicBezTo>
                  <a:cubicBezTo>
                    <a:pt x="18" y="8"/>
                    <a:pt x="0" y="31"/>
                    <a:pt x="4" y="57"/>
                  </a:cubicBezTo>
                  <a:cubicBezTo>
                    <a:pt x="7" y="82"/>
                    <a:pt x="31" y="99"/>
                    <a:pt x="56" y="96"/>
                  </a:cubicBezTo>
                  <a:cubicBezTo>
                    <a:pt x="82" y="92"/>
                    <a:pt x="99" y="69"/>
                    <a:pt x="95" y="43"/>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17"/>
            <p:cNvSpPr>
              <a:spLocks/>
            </p:cNvSpPr>
            <p:nvPr userDrawn="1"/>
          </p:nvSpPr>
          <p:spPr bwMode="gray">
            <a:xfrm>
              <a:off x="1154113" y="3330575"/>
              <a:ext cx="139700" cy="315913"/>
            </a:xfrm>
            <a:custGeom>
              <a:avLst/>
              <a:gdLst>
                <a:gd name="T0" fmla="*/ 65 w 88"/>
                <a:gd name="T1" fmla="*/ 0 h 199"/>
                <a:gd name="T2" fmla="*/ 0 w 88"/>
                <a:gd name="T3" fmla="*/ 10 h 199"/>
                <a:gd name="T4" fmla="*/ 32 w 88"/>
                <a:gd name="T5" fmla="*/ 199 h 199"/>
                <a:gd name="T6" fmla="*/ 88 w 88"/>
                <a:gd name="T7" fmla="*/ 191 h 199"/>
                <a:gd name="T8" fmla="*/ 65 w 88"/>
                <a:gd name="T9" fmla="*/ 0 h 199"/>
              </a:gdLst>
              <a:ahLst/>
              <a:cxnLst>
                <a:cxn ang="0">
                  <a:pos x="T0" y="T1"/>
                </a:cxn>
                <a:cxn ang="0">
                  <a:pos x="T2" y="T3"/>
                </a:cxn>
                <a:cxn ang="0">
                  <a:pos x="T4" y="T5"/>
                </a:cxn>
                <a:cxn ang="0">
                  <a:pos x="T6" y="T7"/>
                </a:cxn>
                <a:cxn ang="0">
                  <a:pos x="T8" y="T9"/>
                </a:cxn>
              </a:cxnLst>
              <a:rect l="0" t="0" r="r" b="b"/>
              <a:pathLst>
                <a:path w="88" h="199">
                  <a:moveTo>
                    <a:pt x="65" y="0"/>
                  </a:moveTo>
                  <a:lnTo>
                    <a:pt x="0" y="10"/>
                  </a:lnTo>
                  <a:lnTo>
                    <a:pt x="32" y="199"/>
                  </a:lnTo>
                  <a:lnTo>
                    <a:pt x="88" y="191"/>
                  </a:lnTo>
                  <a:lnTo>
                    <a:pt x="65"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18"/>
            <p:cNvSpPr>
              <a:spLocks/>
            </p:cNvSpPr>
            <p:nvPr userDrawn="1"/>
          </p:nvSpPr>
          <p:spPr bwMode="gray">
            <a:xfrm>
              <a:off x="1425575" y="3546475"/>
              <a:ext cx="95250" cy="111125"/>
            </a:xfrm>
            <a:custGeom>
              <a:avLst/>
              <a:gdLst>
                <a:gd name="T0" fmla="*/ 32 w 60"/>
                <a:gd name="T1" fmla="*/ 70 h 70"/>
                <a:gd name="T2" fmla="*/ 60 w 60"/>
                <a:gd name="T3" fmla="*/ 61 h 70"/>
                <a:gd name="T4" fmla="*/ 41 w 60"/>
                <a:gd name="T5" fmla="*/ 0 h 70"/>
                <a:gd name="T6" fmla="*/ 0 w 60"/>
                <a:gd name="T7" fmla="*/ 5 h 70"/>
                <a:gd name="T8" fmla="*/ 32 w 60"/>
                <a:gd name="T9" fmla="*/ 70 h 70"/>
              </a:gdLst>
              <a:ahLst/>
              <a:cxnLst>
                <a:cxn ang="0">
                  <a:pos x="T0" y="T1"/>
                </a:cxn>
                <a:cxn ang="0">
                  <a:pos x="T2" y="T3"/>
                </a:cxn>
                <a:cxn ang="0">
                  <a:pos x="T4" y="T5"/>
                </a:cxn>
                <a:cxn ang="0">
                  <a:pos x="T6" y="T7"/>
                </a:cxn>
                <a:cxn ang="0">
                  <a:pos x="T8" y="T9"/>
                </a:cxn>
              </a:cxnLst>
              <a:rect l="0" t="0" r="r" b="b"/>
              <a:pathLst>
                <a:path w="60" h="70">
                  <a:moveTo>
                    <a:pt x="32" y="70"/>
                  </a:moveTo>
                  <a:lnTo>
                    <a:pt x="60" y="61"/>
                  </a:lnTo>
                  <a:lnTo>
                    <a:pt x="41" y="0"/>
                  </a:lnTo>
                  <a:lnTo>
                    <a:pt x="0" y="5"/>
                  </a:lnTo>
                  <a:lnTo>
                    <a:pt x="32" y="70"/>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19"/>
            <p:cNvSpPr>
              <a:spLocks/>
            </p:cNvSpPr>
            <p:nvPr userDrawn="1"/>
          </p:nvSpPr>
          <p:spPr bwMode="gray">
            <a:xfrm>
              <a:off x="1428750" y="3611563"/>
              <a:ext cx="190500" cy="111125"/>
            </a:xfrm>
            <a:custGeom>
              <a:avLst/>
              <a:gdLst>
                <a:gd name="T0" fmla="*/ 1 w 169"/>
                <a:gd name="T1" fmla="*/ 59 h 99"/>
                <a:gd name="T2" fmla="*/ 50 w 169"/>
                <a:gd name="T3" fmla="*/ 72 h 99"/>
                <a:gd name="T4" fmla="*/ 53 w 169"/>
                <a:gd name="T5" fmla="*/ 66 h 99"/>
                <a:gd name="T6" fmla="*/ 118 w 169"/>
                <a:gd name="T7" fmla="*/ 91 h 99"/>
                <a:gd name="T8" fmla="*/ 161 w 169"/>
                <a:gd name="T9" fmla="*/ 97 h 99"/>
                <a:gd name="T10" fmla="*/ 166 w 169"/>
                <a:gd name="T11" fmla="*/ 91 h 99"/>
                <a:gd name="T12" fmla="*/ 79 w 169"/>
                <a:gd name="T13" fmla="*/ 14 h 99"/>
                <a:gd name="T14" fmla="*/ 77 w 169"/>
                <a:gd name="T15" fmla="*/ 14 h 99"/>
                <a:gd name="T16" fmla="*/ 49 w 169"/>
                <a:gd name="T17" fmla="*/ 23 h 99"/>
                <a:gd name="T18" fmla="*/ 23 w 169"/>
                <a:gd name="T19" fmla="*/ 0 h 99"/>
                <a:gd name="T20" fmla="*/ 1 w 169"/>
                <a:gd name="T21" fmla="*/ 5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99">
                  <a:moveTo>
                    <a:pt x="1" y="59"/>
                  </a:moveTo>
                  <a:cubicBezTo>
                    <a:pt x="50" y="72"/>
                    <a:pt x="50" y="72"/>
                    <a:pt x="50" y="72"/>
                  </a:cubicBezTo>
                  <a:cubicBezTo>
                    <a:pt x="53" y="66"/>
                    <a:pt x="53" y="66"/>
                    <a:pt x="53" y="66"/>
                  </a:cubicBezTo>
                  <a:cubicBezTo>
                    <a:pt x="68" y="73"/>
                    <a:pt x="101" y="87"/>
                    <a:pt x="118" y="91"/>
                  </a:cubicBezTo>
                  <a:cubicBezTo>
                    <a:pt x="131" y="95"/>
                    <a:pt x="150" y="99"/>
                    <a:pt x="161" y="97"/>
                  </a:cubicBezTo>
                  <a:cubicBezTo>
                    <a:pt x="163" y="96"/>
                    <a:pt x="166" y="94"/>
                    <a:pt x="166" y="91"/>
                  </a:cubicBezTo>
                  <a:cubicBezTo>
                    <a:pt x="169" y="71"/>
                    <a:pt x="93" y="43"/>
                    <a:pt x="79" y="14"/>
                  </a:cubicBezTo>
                  <a:cubicBezTo>
                    <a:pt x="77" y="14"/>
                    <a:pt x="77" y="14"/>
                    <a:pt x="77" y="14"/>
                  </a:cubicBezTo>
                  <a:cubicBezTo>
                    <a:pt x="71" y="17"/>
                    <a:pt x="61" y="27"/>
                    <a:pt x="49" y="23"/>
                  </a:cubicBezTo>
                  <a:cubicBezTo>
                    <a:pt x="37" y="20"/>
                    <a:pt x="27" y="6"/>
                    <a:pt x="23" y="0"/>
                  </a:cubicBezTo>
                  <a:cubicBezTo>
                    <a:pt x="15" y="4"/>
                    <a:pt x="0" y="58"/>
                    <a:pt x="1" y="59"/>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20"/>
            <p:cNvSpPr>
              <a:spLocks/>
            </p:cNvSpPr>
            <p:nvPr userDrawn="1"/>
          </p:nvSpPr>
          <p:spPr bwMode="gray">
            <a:xfrm>
              <a:off x="1323975" y="3270250"/>
              <a:ext cx="115888" cy="114300"/>
            </a:xfrm>
            <a:custGeom>
              <a:avLst/>
              <a:gdLst>
                <a:gd name="T0" fmla="*/ 96 w 104"/>
                <a:gd name="T1" fmla="*/ 37 h 103"/>
                <a:gd name="T2" fmla="*/ 66 w 104"/>
                <a:gd name="T3" fmla="*/ 95 h 103"/>
                <a:gd name="T4" fmla="*/ 8 w 104"/>
                <a:gd name="T5" fmla="*/ 66 h 103"/>
                <a:gd name="T6" fmla="*/ 37 w 104"/>
                <a:gd name="T7" fmla="*/ 8 h 103"/>
                <a:gd name="T8" fmla="*/ 96 w 104"/>
                <a:gd name="T9" fmla="*/ 37 h 103"/>
              </a:gdLst>
              <a:ahLst/>
              <a:cxnLst>
                <a:cxn ang="0">
                  <a:pos x="T0" y="T1"/>
                </a:cxn>
                <a:cxn ang="0">
                  <a:pos x="T2" y="T3"/>
                </a:cxn>
                <a:cxn ang="0">
                  <a:pos x="T4" y="T5"/>
                </a:cxn>
                <a:cxn ang="0">
                  <a:pos x="T6" y="T7"/>
                </a:cxn>
                <a:cxn ang="0">
                  <a:pos x="T8" y="T9"/>
                </a:cxn>
              </a:cxnLst>
              <a:rect l="0" t="0" r="r" b="b"/>
              <a:pathLst>
                <a:path w="104" h="103">
                  <a:moveTo>
                    <a:pt x="96" y="37"/>
                  </a:moveTo>
                  <a:cubicBezTo>
                    <a:pt x="104" y="61"/>
                    <a:pt x="91" y="87"/>
                    <a:pt x="66" y="95"/>
                  </a:cubicBezTo>
                  <a:cubicBezTo>
                    <a:pt x="42" y="103"/>
                    <a:pt x="16" y="90"/>
                    <a:pt x="8" y="66"/>
                  </a:cubicBezTo>
                  <a:cubicBezTo>
                    <a:pt x="0" y="42"/>
                    <a:pt x="13" y="16"/>
                    <a:pt x="37" y="8"/>
                  </a:cubicBezTo>
                  <a:cubicBezTo>
                    <a:pt x="62" y="0"/>
                    <a:pt x="88" y="13"/>
                    <a:pt x="96" y="37"/>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21"/>
            <p:cNvSpPr>
              <a:spLocks/>
            </p:cNvSpPr>
            <p:nvPr userDrawn="1"/>
          </p:nvSpPr>
          <p:spPr bwMode="gray">
            <a:xfrm>
              <a:off x="1227138" y="3005138"/>
              <a:ext cx="141288" cy="139700"/>
            </a:xfrm>
            <a:custGeom>
              <a:avLst/>
              <a:gdLst>
                <a:gd name="T0" fmla="*/ 115 w 125"/>
                <a:gd name="T1" fmla="*/ 45 h 125"/>
                <a:gd name="T2" fmla="*/ 80 w 125"/>
                <a:gd name="T3" fmla="*/ 116 h 125"/>
                <a:gd name="T4" fmla="*/ 10 w 125"/>
                <a:gd name="T5" fmla="*/ 80 h 125"/>
                <a:gd name="T6" fmla="*/ 45 w 125"/>
                <a:gd name="T7" fmla="*/ 10 h 125"/>
                <a:gd name="T8" fmla="*/ 115 w 125"/>
                <a:gd name="T9" fmla="*/ 45 h 125"/>
              </a:gdLst>
              <a:ahLst/>
              <a:cxnLst>
                <a:cxn ang="0">
                  <a:pos x="T0" y="T1"/>
                </a:cxn>
                <a:cxn ang="0">
                  <a:pos x="T2" y="T3"/>
                </a:cxn>
                <a:cxn ang="0">
                  <a:pos x="T4" y="T5"/>
                </a:cxn>
                <a:cxn ang="0">
                  <a:pos x="T6" y="T7"/>
                </a:cxn>
                <a:cxn ang="0">
                  <a:pos x="T8" y="T9"/>
                </a:cxn>
              </a:cxnLst>
              <a:rect l="0" t="0" r="r" b="b"/>
              <a:pathLst>
                <a:path w="125" h="125">
                  <a:moveTo>
                    <a:pt x="115" y="45"/>
                  </a:moveTo>
                  <a:cubicBezTo>
                    <a:pt x="125" y="75"/>
                    <a:pt x="109" y="106"/>
                    <a:pt x="80" y="116"/>
                  </a:cubicBezTo>
                  <a:cubicBezTo>
                    <a:pt x="51" y="125"/>
                    <a:pt x="19" y="109"/>
                    <a:pt x="10" y="80"/>
                  </a:cubicBezTo>
                  <a:cubicBezTo>
                    <a:pt x="0" y="51"/>
                    <a:pt x="16" y="20"/>
                    <a:pt x="45" y="10"/>
                  </a:cubicBezTo>
                  <a:cubicBezTo>
                    <a:pt x="74" y="0"/>
                    <a:pt x="106" y="16"/>
                    <a:pt x="115" y="45"/>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22"/>
            <p:cNvSpPr>
              <a:spLocks/>
            </p:cNvSpPr>
            <p:nvPr userDrawn="1"/>
          </p:nvSpPr>
          <p:spPr bwMode="gray">
            <a:xfrm>
              <a:off x="1239838" y="3054350"/>
              <a:ext cx="192088" cy="288925"/>
            </a:xfrm>
            <a:custGeom>
              <a:avLst/>
              <a:gdLst>
                <a:gd name="T0" fmla="*/ 121 w 121"/>
                <a:gd name="T1" fmla="*/ 162 h 182"/>
                <a:gd name="T2" fmla="*/ 58 w 121"/>
                <a:gd name="T3" fmla="*/ 182 h 182"/>
                <a:gd name="T4" fmla="*/ 0 w 121"/>
                <a:gd name="T5" fmla="*/ 25 h 182"/>
                <a:gd name="T6" fmla="*/ 74 w 121"/>
                <a:gd name="T7" fmla="*/ 0 h 182"/>
                <a:gd name="T8" fmla="*/ 121 w 121"/>
                <a:gd name="T9" fmla="*/ 162 h 182"/>
              </a:gdLst>
              <a:ahLst/>
              <a:cxnLst>
                <a:cxn ang="0">
                  <a:pos x="T0" y="T1"/>
                </a:cxn>
                <a:cxn ang="0">
                  <a:pos x="T2" y="T3"/>
                </a:cxn>
                <a:cxn ang="0">
                  <a:pos x="T4" y="T5"/>
                </a:cxn>
                <a:cxn ang="0">
                  <a:pos x="T6" y="T7"/>
                </a:cxn>
                <a:cxn ang="0">
                  <a:pos x="T8" y="T9"/>
                </a:cxn>
              </a:cxnLst>
              <a:rect l="0" t="0" r="r" b="b"/>
              <a:pathLst>
                <a:path w="121" h="182">
                  <a:moveTo>
                    <a:pt x="121" y="162"/>
                  </a:moveTo>
                  <a:lnTo>
                    <a:pt x="58" y="182"/>
                  </a:lnTo>
                  <a:lnTo>
                    <a:pt x="0" y="25"/>
                  </a:lnTo>
                  <a:lnTo>
                    <a:pt x="74" y="0"/>
                  </a:lnTo>
                  <a:lnTo>
                    <a:pt x="121" y="162"/>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23"/>
            <p:cNvSpPr>
              <a:spLocks/>
            </p:cNvSpPr>
            <p:nvPr userDrawn="1"/>
          </p:nvSpPr>
          <p:spPr bwMode="gray">
            <a:xfrm>
              <a:off x="1323975" y="3270250"/>
              <a:ext cx="115888" cy="114300"/>
            </a:xfrm>
            <a:custGeom>
              <a:avLst/>
              <a:gdLst>
                <a:gd name="T0" fmla="*/ 8 w 104"/>
                <a:gd name="T1" fmla="*/ 66 h 103"/>
                <a:gd name="T2" fmla="*/ 37 w 104"/>
                <a:gd name="T3" fmla="*/ 8 h 103"/>
                <a:gd name="T4" fmla="*/ 96 w 104"/>
                <a:gd name="T5" fmla="*/ 37 h 103"/>
                <a:gd name="T6" fmla="*/ 66 w 104"/>
                <a:gd name="T7" fmla="*/ 95 h 103"/>
                <a:gd name="T8" fmla="*/ 8 w 104"/>
                <a:gd name="T9" fmla="*/ 66 h 103"/>
              </a:gdLst>
              <a:ahLst/>
              <a:cxnLst>
                <a:cxn ang="0">
                  <a:pos x="T0" y="T1"/>
                </a:cxn>
                <a:cxn ang="0">
                  <a:pos x="T2" y="T3"/>
                </a:cxn>
                <a:cxn ang="0">
                  <a:pos x="T4" y="T5"/>
                </a:cxn>
                <a:cxn ang="0">
                  <a:pos x="T6" y="T7"/>
                </a:cxn>
                <a:cxn ang="0">
                  <a:pos x="T8" y="T9"/>
                </a:cxn>
              </a:cxnLst>
              <a:rect l="0" t="0" r="r" b="b"/>
              <a:pathLst>
                <a:path w="104" h="103">
                  <a:moveTo>
                    <a:pt x="8" y="66"/>
                  </a:moveTo>
                  <a:cubicBezTo>
                    <a:pt x="0" y="42"/>
                    <a:pt x="13" y="16"/>
                    <a:pt x="37" y="8"/>
                  </a:cubicBezTo>
                  <a:cubicBezTo>
                    <a:pt x="62" y="0"/>
                    <a:pt x="88" y="13"/>
                    <a:pt x="96" y="37"/>
                  </a:cubicBezTo>
                  <a:cubicBezTo>
                    <a:pt x="104" y="61"/>
                    <a:pt x="91" y="87"/>
                    <a:pt x="66" y="95"/>
                  </a:cubicBezTo>
                  <a:cubicBezTo>
                    <a:pt x="42" y="103"/>
                    <a:pt x="16" y="90"/>
                    <a:pt x="8" y="66"/>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24"/>
            <p:cNvSpPr>
              <a:spLocks/>
            </p:cNvSpPr>
            <p:nvPr userDrawn="1"/>
          </p:nvSpPr>
          <p:spPr bwMode="gray">
            <a:xfrm>
              <a:off x="1323975" y="3270250"/>
              <a:ext cx="115888" cy="115888"/>
            </a:xfrm>
            <a:custGeom>
              <a:avLst/>
              <a:gdLst>
                <a:gd name="T0" fmla="*/ 8 w 104"/>
                <a:gd name="T1" fmla="*/ 66 h 104"/>
                <a:gd name="T2" fmla="*/ 38 w 104"/>
                <a:gd name="T3" fmla="*/ 8 h 104"/>
                <a:gd name="T4" fmla="*/ 96 w 104"/>
                <a:gd name="T5" fmla="*/ 38 h 104"/>
                <a:gd name="T6" fmla="*/ 66 w 104"/>
                <a:gd name="T7" fmla="*/ 96 h 104"/>
                <a:gd name="T8" fmla="*/ 8 w 104"/>
                <a:gd name="T9" fmla="*/ 66 h 104"/>
              </a:gdLst>
              <a:ahLst/>
              <a:cxnLst>
                <a:cxn ang="0">
                  <a:pos x="T0" y="T1"/>
                </a:cxn>
                <a:cxn ang="0">
                  <a:pos x="T2" y="T3"/>
                </a:cxn>
                <a:cxn ang="0">
                  <a:pos x="T4" y="T5"/>
                </a:cxn>
                <a:cxn ang="0">
                  <a:pos x="T6" y="T7"/>
                </a:cxn>
                <a:cxn ang="0">
                  <a:pos x="T8" y="T9"/>
                </a:cxn>
              </a:cxnLst>
              <a:rect l="0" t="0" r="r" b="b"/>
              <a:pathLst>
                <a:path w="104" h="104">
                  <a:moveTo>
                    <a:pt x="8" y="66"/>
                  </a:moveTo>
                  <a:cubicBezTo>
                    <a:pt x="0" y="42"/>
                    <a:pt x="14" y="16"/>
                    <a:pt x="38" y="8"/>
                  </a:cubicBezTo>
                  <a:cubicBezTo>
                    <a:pt x="62" y="0"/>
                    <a:pt x="88" y="14"/>
                    <a:pt x="96" y="38"/>
                  </a:cubicBezTo>
                  <a:cubicBezTo>
                    <a:pt x="104" y="63"/>
                    <a:pt x="90" y="89"/>
                    <a:pt x="66" y="96"/>
                  </a:cubicBezTo>
                  <a:cubicBezTo>
                    <a:pt x="42" y="104"/>
                    <a:pt x="16" y="91"/>
                    <a:pt x="8" y="66"/>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25"/>
            <p:cNvSpPr>
              <a:spLocks/>
            </p:cNvSpPr>
            <p:nvPr userDrawn="1"/>
          </p:nvSpPr>
          <p:spPr bwMode="gray">
            <a:xfrm>
              <a:off x="1331913" y="3311525"/>
              <a:ext cx="180975" cy="320675"/>
            </a:xfrm>
            <a:custGeom>
              <a:avLst/>
              <a:gdLst>
                <a:gd name="T0" fmla="*/ 0 w 114"/>
                <a:gd name="T1" fmla="*/ 20 h 202"/>
                <a:gd name="T2" fmla="*/ 63 w 114"/>
                <a:gd name="T3" fmla="*/ 0 h 202"/>
                <a:gd name="T4" fmla="*/ 114 w 114"/>
                <a:gd name="T5" fmla="*/ 184 h 202"/>
                <a:gd name="T6" fmla="*/ 63 w 114"/>
                <a:gd name="T7" fmla="*/ 202 h 202"/>
                <a:gd name="T8" fmla="*/ 0 w 114"/>
                <a:gd name="T9" fmla="*/ 20 h 202"/>
              </a:gdLst>
              <a:ahLst/>
              <a:cxnLst>
                <a:cxn ang="0">
                  <a:pos x="T0" y="T1"/>
                </a:cxn>
                <a:cxn ang="0">
                  <a:pos x="T2" y="T3"/>
                </a:cxn>
                <a:cxn ang="0">
                  <a:pos x="T4" y="T5"/>
                </a:cxn>
                <a:cxn ang="0">
                  <a:pos x="T6" y="T7"/>
                </a:cxn>
                <a:cxn ang="0">
                  <a:pos x="T8" y="T9"/>
                </a:cxn>
              </a:cxnLst>
              <a:rect l="0" t="0" r="r" b="b"/>
              <a:pathLst>
                <a:path w="114" h="202">
                  <a:moveTo>
                    <a:pt x="0" y="20"/>
                  </a:moveTo>
                  <a:lnTo>
                    <a:pt x="63" y="0"/>
                  </a:lnTo>
                  <a:lnTo>
                    <a:pt x="114" y="184"/>
                  </a:lnTo>
                  <a:lnTo>
                    <a:pt x="63" y="202"/>
                  </a:lnTo>
                  <a:lnTo>
                    <a:pt x="0" y="2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26"/>
            <p:cNvSpPr>
              <a:spLocks/>
            </p:cNvSpPr>
            <p:nvPr userDrawn="1"/>
          </p:nvSpPr>
          <p:spPr bwMode="gray">
            <a:xfrm>
              <a:off x="1116013" y="3019425"/>
              <a:ext cx="227013" cy="184150"/>
            </a:xfrm>
            <a:custGeom>
              <a:avLst/>
              <a:gdLst>
                <a:gd name="T0" fmla="*/ 15 w 202"/>
                <a:gd name="T1" fmla="*/ 158 h 164"/>
                <a:gd name="T2" fmla="*/ 101 w 202"/>
                <a:gd name="T3" fmla="*/ 141 h 164"/>
                <a:gd name="T4" fmla="*/ 192 w 202"/>
                <a:gd name="T5" fmla="*/ 164 h 164"/>
                <a:gd name="T6" fmla="*/ 202 w 202"/>
                <a:gd name="T7" fmla="*/ 0 h 164"/>
                <a:gd name="T8" fmla="*/ 0 w 202"/>
                <a:gd name="T9" fmla="*/ 0 h 164"/>
                <a:gd name="T10" fmla="*/ 15 w 202"/>
                <a:gd name="T11" fmla="*/ 158 h 164"/>
              </a:gdLst>
              <a:ahLst/>
              <a:cxnLst>
                <a:cxn ang="0">
                  <a:pos x="T0" y="T1"/>
                </a:cxn>
                <a:cxn ang="0">
                  <a:pos x="T2" y="T3"/>
                </a:cxn>
                <a:cxn ang="0">
                  <a:pos x="T4" y="T5"/>
                </a:cxn>
                <a:cxn ang="0">
                  <a:pos x="T6" y="T7"/>
                </a:cxn>
                <a:cxn ang="0">
                  <a:pos x="T8" y="T9"/>
                </a:cxn>
                <a:cxn ang="0">
                  <a:pos x="T10" y="T11"/>
                </a:cxn>
              </a:cxnLst>
              <a:rect l="0" t="0" r="r" b="b"/>
              <a:pathLst>
                <a:path w="202" h="164">
                  <a:moveTo>
                    <a:pt x="15" y="158"/>
                  </a:moveTo>
                  <a:cubicBezTo>
                    <a:pt x="15" y="151"/>
                    <a:pt x="50" y="141"/>
                    <a:pt x="101" y="141"/>
                  </a:cubicBezTo>
                  <a:cubicBezTo>
                    <a:pt x="151" y="141"/>
                    <a:pt x="192" y="157"/>
                    <a:pt x="192" y="164"/>
                  </a:cubicBezTo>
                  <a:cubicBezTo>
                    <a:pt x="202" y="0"/>
                    <a:pt x="202" y="0"/>
                    <a:pt x="202" y="0"/>
                  </a:cubicBezTo>
                  <a:cubicBezTo>
                    <a:pt x="0" y="0"/>
                    <a:pt x="0" y="0"/>
                    <a:pt x="0" y="0"/>
                  </a:cubicBezTo>
                  <a:lnTo>
                    <a:pt x="15" y="158"/>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27"/>
            <p:cNvSpPr>
              <a:spLocks/>
            </p:cNvSpPr>
            <p:nvPr userDrawn="1"/>
          </p:nvSpPr>
          <p:spPr bwMode="gray">
            <a:xfrm>
              <a:off x="1604963" y="2565400"/>
              <a:ext cx="184150" cy="142875"/>
            </a:xfrm>
            <a:custGeom>
              <a:avLst/>
              <a:gdLst>
                <a:gd name="T0" fmla="*/ 86 w 164"/>
                <a:gd name="T1" fmla="*/ 103 h 127"/>
                <a:gd name="T2" fmla="*/ 147 w 164"/>
                <a:gd name="T3" fmla="*/ 62 h 127"/>
                <a:gd name="T4" fmla="*/ 148 w 164"/>
                <a:gd name="T5" fmla="*/ 42 h 127"/>
                <a:gd name="T6" fmla="*/ 151 w 164"/>
                <a:gd name="T7" fmla="*/ 20 h 127"/>
                <a:gd name="T8" fmla="*/ 152 w 164"/>
                <a:gd name="T9" fmla="*/ 4 h 127"/>
                <a:gd name="T10" fmla="*/ 139 w 164"/>
                <a:gd name="T11" fmla="*/ 13 h 127"/>
                <a:gd name="T12" fmla="*/ 122 w 164"/>
                <a:gd name="T13" fmla="*/ 14 h 127"/>
                <a:gd name="T14" fmla="*/ 107 w 164"/>
                <a:gd name="T15" fmla="*/ 26 h 127"/>
                <a:gd name="T16" fmla="*/ 101 w 164"/>
                <a:gd name="T17" fmla="*/ 6 h 127"/>
                <a:gd name="T18" fmla="*/ 72 w 164"/>
                <a:gd name="T19" fmla="*/ 47 h 127"/>
                <a:gd name="T20" fmla="*/ 68 w 164"/>
                <a:gd name="T21" fmla="*/ 57 h 127"/>
                <a:gd name="T22" fmla="*/ 0 w 164"/>
                <a:gd name="T23" fmla="*/ 91 h 127"/>
                <a:gd name="T24" fmla="*/ 43 w 164"/>
                <a:gd name="T25" fmla="*/ 127 h 127"/>
                <a:gd name="T26" fmla="*/ 86 w 164"/>
                <a:gd name="T27" fmla="*/ 10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27">
                  <a:moveTo>
                    <a:pt x="86" y="103"/>
                  </a:moveTo>
                  <a:cubicBezTo>
                    <a:pt x="119" y="93"/>
                    <a:pt x="127" y="84"/>
                    <a:pt x="147" y="62"/>
                  </a:cubicBezTo>
                  <a:cubicBezTo>
                    <a:pt x="158" y="48"/>
                    <a:pt x="157" y="40"/>
                    <a:pt x="148" y="42"/>
                  </a:cubicBezTo>
                  <a:cubicBezTo>
                    <a:pt x="164" y="32"/>
                    <a:pt x="162" y="14"/>
                    <a:pt x="151" y="20"/>
                  </a:cubicBezTo>
                  <a:cubicBezTo>
                    <a:pt x="154" y="17"/>
                    <a:pt x="157" y="8"/>
                    <a:pt x="152" y="4"/>
                  </a:cubicBezTo>
                  <a:cubicBezTo>
                    <a:pt x="148" y="0"/>
                    <a:pt x="141" y="9"/>
                    <a:pt x="139" y="13"/>
                  </a:cubicBezTo>
                  <a:cubicBezTo>
                    <a:pt x="137" y="7"/>
                    <a:pt x="130" y="3"/>
                    <a:pt x="122" y="14"/>
                  </a:cubicBezTo>
                  <a:cubicBezTo>
                    <a:pt x="115" y="23"/>
                    <a:pt x="107" y="26"/>
                    <a:pt x="107" y="26"/>
                  </a:cubicBezTo>
                  <a:cubicBezTo>
                    <a:pt x="111" y="13"/>
                    <a:pt x="108" y="6"/>
                    <a:pt x="101" y="6"/>
                  </a:cubicBezTo>
                  <a:cubicBezTo>
                    <a:pt x="95" y="18"/>
                    <a:pt x="80" y="32"/>
                    <a:pt x="72" y="47"/>
                  </a:cubicBezTo>
                  <a:cubicBezTo>
                    <a:pt x="70" y="51"/>
                    <a:pt x="69" y="54"/>
                    <a:pt x="68" y="57"/>
                  </a:cubicBezTo>
                  <a:cubicBezTo>
                    <a:pt x="0" y="91"/>
                    <a:pt x="0" y="91"/>
                    <a:pt x="0" y="91"/>
                  </a:cubicBezTo>
                  <a:cubicBezTo>
                    <a:pt x="43" y="127"/>
                    <a:pt x="43" y="127"/>
                    <a:pt x="43" y="127"/>
                  </a:cubicBezTo>
                  <a:lnTo>
                    <a:pt x="86" y="103"/>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28"/>
            <p:cNvSpPr>
              <a:spLocks/>
            </p:cNvSpPr>
            <p:nvPr userDrawn="1"/>
          </p:nvSpPr>
          <p:spPr bwMode="gray">
            <a:xfrm>
              <a:off x="1314450" y="2651125"/>
              <a:ext cx="193675" cy="160338"/>
            </a:xfrm>
            <a:custGeom>
              <a:avLst/>
              <a:gdLst>
                <a:gd name="T0" fmla="*/ 99 w 122"/>
                <a:gd name="T1" fmla="*/ 101 h 101"/>
                <a:gd name="T2" fmla="*/ 122 w 122"/>
                <a:gd name="T3" fmla="*/ 49 h 101"/>
                <a:gd name="T4" fmla="*/ 32 w 122"/>
                <a:gd name="T5" fmla="*/ 0 h 101"/>
                <a:gd name="T6" fmla="*/ 0 w 122"/>
                <a:gd name="T7" fmla="*/ 71 h 101"/>
                <a:gd name="T8" fmla="*/ 99 w 122"/>
                <a:gd name="T9" fmla="*/ 101 h 101"/>
              </a:gdLst>
              <a:ahLst/>
              <a:cxnLst>
                <a:cxn ang="0">
                  <a:pos x="T0" y="T1"/>
                </a:cxn>
                <a:cxn ang="0">
                  <a:pos x="T2" y="T3"/>
                </a:cxn>
                <a:cxn ang="0">
                  <a:pos x="T4" y="T5"/>
                </a:cxn>
                <a:cxn ang="0">
                  <a:pos x="T6" y="T7"/>
                </a:cxn>
                <a:cxn ang="0">
                  <a:pos x="T8" y="T9"/>
                </a:cxn>
              </a:cxnLst>
              <a:rect l="0" t="0" r="r" b="b"/>
              <a:pathLst>
                <a:path w="122" h="101">
                  <a:moveTo>
                    <a:pt x="99" y="101"/>
                  </a:moveTo>
                  <a:lnTo>
                    <a:pt x="122" y="49"/>
                  </a:lnTo>
                  <a:lnTo>
                    <a:pt x="32" y="0"/>
                  </a:lnTo>
                  <a:lnTo>
                    <a:pt x="0" y="71"/>
                  </a:lnTo>
                  <a:lnTo>
                    <a:pt x="99" y="10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29"/>
            <p:cNvSpPr>
              <a:spLocks/>
            </p:cNvSpPr>
            <p:nvPr userDrawn="1"/>
          </p:nvSpPr>
          <p:spPr bwMode="gray">
            <a:xfrm>
              <a:off x="1270000" y="2638425"/>
              <a:ext cx="139700" cy="139700"/>
            </a:xfrm>
            <a:custGeom>
              <a:avLst/>
              <a:gdLst>
                <a:gd name="T0" fmla="*/ 40 w 125"/>
                <a:gd name="T1" fmla="*/ 112 h 125"/>
                <a:gd name="T2" fmla="*/ 13 w 125"/>
                <a:gd name="T3" fmla="*/ 40 h 125"/>
                <a:gd name="T4" fmla="*/ 85 w 125"/>
                <a:gd name="T5" fmla="*/ 12 h 125"/>
                <a:gd name="T6" fmla="*/ 113 w 125"/>
                <a:gd name="T7" fmla="*/ 85 h 125"/>
                <a:gd name="T8" fmla="*/ 40 w 125"/>
                <a:gd name="T9" fmla="*/ 112 h 125"/>
              </a:gdLst>
              <a:ahLst/>
              <a:cxnLst>
                <a:cxn ang="0">
                  <a:pos x="T0" y="T1"/>
                </a:cxn>
                <a:cxn ang="0">
                  <a:pos x="T2" y="T3"/>
                </a:cxn>
                <a:cxn ang="0">
                  <a:pos x="T4" y="T5"/>
                </a:cxn>
                <a:cxn ang="0">
                  <a:pos x="T6" y="T7"/>
                </a:cxn>
                <a:cxn ang="0">
                  <a:pos x="T8" y="T9"/>
                </a:cxn>
              </a:cxnLst>
              <a:rect l="0" t="0" r="r" b="b"/>
              <a:pathLst>
                <a:path w="125" h="125">
                  <a:moveTo>
                    <a:pt x="40" y="112"/>
                  </a:moveTo>
                  <a:cubicBezTo>
                    <a:pt x="13" y="100"/>
                    <a:pt x="0" y="67"/>
                    <a:pt x="13" y="40"/>
                  </a:cubicBezTo>
                  <a:cubicBezTo>
                    <a:pt x="25" y="12"/>
                    <a:pt x="58" y="0"/>
                    <a:pt x="85" y="12"/>
                  </a:cubicBezTo>
                  <a:cubicBezTo>
                    <a:pt x="113" y="24"/>
                    <a:pt x="125" y="57"/>
                    <a:pt x="113" y="85"/>
                  </a:cubicBezTo>
                  <a:cubicBezTo>
                    <a:pt x="100" y="112"/>
                    <a:pt x="68" y="125"/>
                    <a:pt x="40" y="112"/>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30"/>
            <p:cNvSpPr>
              <a:spLocks/>
            </p:cNvSpPr>
            <p:nvPr userDrawn="1"/>
          </p:nvSpPr>
          <p:spPr bwMode="gray">
            <a:xfrm>
              <a:off x="1439863" y="2719388"/>
              <a:ext cx="101600" cy="101600"/>
            </a:xfrm>
            <a:custGeom>
              <a:avLst/>
              <a:gdLst>
                <a:gd name="T0" fmla="*/ 64 w 90"/>
                <a:gd name="T1" fmla="*/ 80 h 91"/>
                <a:gd name="T2" fmla="*/ 10 w 90"/>
                <a:gd name="T3" fmla="*/ 64 h 91"/>
                <a:gd name="T4" fmla="*/ 26 w 90"/>
                <a:gd name="T5" fmla="*/ 10 h 91"/>
                <a:gd name="T6" fmla="*/ 80 w 90"/>
                <a:gd name="T7" fmla="*/ 26 h 91"/>
                <a:gd name="T8" fmla="*/ 64 w 90"/>
                <a:gd name="T9" fmla="*/ 80 h 91"/>
              </a:gdLst>
              <a:ahLst/>
              <a:cxnLst>
                <a:cxn ang="0">
                  <a:pos x="T0" y="T1"/>
                </a:cxn>
                <a:cxn ang="0">
                  <a:pos x="T2" y="T3"/>
                </a:cxn>
                <a:cxn ang="0">
                  <a:pos x="T4" y="T5"/>
                </a:cxn>
                <a:cxn ang="0">
                  <a:pos x="T6" y="T7"/>
                </a:cxn>
                <a:cxn ang="0">
                  <a:pos x="T8" y="T9"/>
                </a:cxn>
              </a:cxnLst>
              <a:rect l="0" t="0" r="r" b="b"/>
              <a:pathLst>
                <a:path w="90" h="91">
                  <a:moveTo>
                    <a:pt x="64" y="80"/>
                  </a:moveTo>
                  <a:cubicBezTo>
                    <a:pt x="45" y="91"/>
                    <a:pt x="21" y="84"/>
                    <a:pt x="10" y="64"/>
                  </a:cubicBezTo>
                  <a:cubicBezTo>
                    <a:pt x="0" y="45"/>
                    <a:pt x="7" y="21"/>
                    <a:pt x="26" y="10"/>
                  </a:cubicBezTo>
                  <a:cubicBezTo>
                    <a:pt x="45" y="0"/>
                    <a:pt x="69" y="7"/>
                    <a:pt x="80" y="26"/>
                  </a:cubicBezTo>
                  <a:cubicBezTo>
                    <a:pt x="90" y="45"/>
                    <a:pt x="83" y="70"/>
                    <a:pt x="64" y="80"/>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31"/>
            <p:cNvSpPr>
              <a:spLocks/>
            </p:cNvSpPr>
            <p:nvPr userDrawn="1"/>
          </p:nvSpPr>
          <p:spPr bwMode="gray">
            <a:xfrm>
              <a:off x="1439863" y="2719388"/>
              <a:ext cx="101600" cy="101600"/>
            </a:xfrm>
            <a:custGeom>
              <a:avLst/>
              <a:gdLst>
                <a:gd name="T0" fmla="*/ 26 w 90"/>
                <a:gd name="T1" fmla="*/ 10 h 91"/>
                <a:gd name="T2" fmla="*/ 80 w 90"/>
                <a:gd name="T3" fmla="*/ 26 h 91"/>
                <a:gd name="T4" fmla="*/ 64 w 90"/>
                <a:gd name="T5" fmla="*/ 80 h 91"/>
                <a:gd name="T6" fmla="*/ 10 w 90"/>
                <a:gd name="T7" fmla="*/ 64 h 91"/>
                <a:gd name="T8" fmla="*/ 26 w 90"/>
                <a:gd name="T9" fmla="*/ 10 h 91"/>
              </a:gdLst>
              <a:ahLst/>
              <a:cxnLst>
                <a:cxn ang="0">
                  <a:pos x="T0" y="T1"/>
                </a:cxn>
                <a:cxn ang="0">
                  <a:pos x="T2" y="T3"/>
                </a:cxn>
                <a:cxn ang="0">
                  <a:pos x="T4" y="T5"/>
                </a:cxn>
                <a:cxn ang="0">
                  <a:pos x="T6" y="T7"/>
                </a:cxn>
                <a:cxn ang="0">
                  <a:pos x="T8" y="T9"/>
                </a:cxn>
              </a:cxnLst>
              <a:rect l="0" t="0" r="r" b="b"/>
              <a:pathLst>
                <a:path w="90" h="91">
                  <a:moveTo>
                    <a:pt x="26" y="10"/>
                  </a:moveTo>
                  <a:cubicBezTo>
                    <a:pt x="45" y="0"/>
                    <a:pt x="69" y="7"/>
                    <a:pt x="80" y="26"/>
                  </a:cubicBezTo>
                  <a:cubicBezTo>
                    <a:pt x="90" y="45"/>
                    <a:pt x="83" y="70"/>
                    <a:pt x="64" y="80"/>
                  </a:cubicBezTo>
                  <a:cubicBezTo>
                    <a:pt x="45" y="91"/>
                    <a:pt x="21" y="84"/>
                    <a:pt x="10" y="64"/>
                  </a:cubicBezTo>
                  <a:cubicBezTo>
                    <a:pt x="0" y="45"/>
                    <a:pt x="7" y="21"/>
                    <a:pt x="26" y="10"/>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32"/>
            <p:cNvSpPr>
              <a:spLocks/>
            </p:cNvSpPr>
            <p:nvPr userDrawn="1"/>
          </p:nvSpPr>
          <p:spPr bwMode="gray">
            <a:xfrm>
              <a:off x="1470025" y="2630488"/>
              <a:ext cx="233363" cy="177800"/>
            </a:xfrm>
            <a:custGeom>
              <a:avLst/>
              <a:gdLst>
                <a:gd name="T0" fmla="*/ 147 w 147"/>
                <a:gd name="T1" fmla="*/ 37 h 112"/>
                <a:gd name="T2" fmla="*/ 127 w 147"/>
                <a:gd name="T3" fmla="*/ 0 h 112"/>
                <a:gd name="T4" fmla="*/ 0 w 147"/>
                <a:gd name="T5" fmla="*/ 63 h 112"/>
                <a:gd name="T6" fmla="*/ 27 w 147"/>
                <a:gd name="T7" fmla="*/ 112 h 112"/>
                <a:gd name="T8" fmla="*/ 147 w 147"/>
                <a:gd name="T9" fmla="*/ 37 h 112"/>
              </a:gdLst>
              <a:ahLst/>
              <a:cxnLst>
                <a:cxn ang="0">
                  <a:pos x="T0" y="T1"/>
                </a:cxn>
                <a:cxn ang="0">
                  <a:pos x="T2" y="T3"/>
                </a:cxn>
                <a:cxn ang="0">
                  <a:pos x="T4" y="T5"/>
                </a:cxn>
                <a:cxn ang="0">
                  <a:pos x="T6" y="T7"/>
                </a:cxn>
                <a:cxn ang="0">
                  <a:pos x="T8" y="T9"/>
                </a:cxn>
              </a:cxnLst>
              <a:rect l="0" t="0" r="r" b="b"/>
              <a:pathLst>
                <a:path w="147" h="112">
                  <a:moveTo>
                    <a:pt x="147" y="37"/>
                  </a:moveTo>
                  <a:lnTo>
                    <a:pt x="127" y="0"/>
                  </a:lnTo>
                  <a:lnTo>
                    <a:pt x="0" y="63"/>
                  </a:lnTo>
                  <a:lnTo>
                    <a:pt x="27" y="112"/>
                  </a:lnTo>
                  <a:lnTo>
                    <a:pt x="147" y="37"/>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33"/>
            <p:cNvSpPr>
              <a:spLocks/>
            </p:cNvSpPr>
            <p:nvPr userDrawn="1"/>
          </p:nvSpPr>
          <p:spPr bwMode="gray">
            <a:xfrm>
              <a:off x="1092200" y="2636838"/>
              <a:ext cx="285750" cy="508000"/>
            </a:xfrm>
            <a:custGeom>
              <a:avLst/>
              <a:gdLst>
                <a:gd name="T0" fmla="*/ 123 w 255"/>
                <a:gd name="T1" fmla="*/ 454 h 454"/>
                <a:gd name="T2" fmla="*/ 3 w 255"/>
                <a:gd name="T3" fmla="*/ 440 h 454"/>
                <a:gd name="T4" fmla="*/ 0 w 255"/>
                <a:gd name="T5" fmla="*/ 79 h 454"/>
                <a:gd name="T6" fmla="*/ 20 w 255"/>
                <a:gd name="T7" fmla="*/ 10 h 454"/>
                <a:gd name="T8" fmla="*/ 123 w 255"/>
                <a:gd name="T9" fmla="*/ 0 h 454"/>
                <a:gd name="T10" fmla="*/ 225 w 255"/>
                <a:gd name="T11" fmla="*/ 10 h 454"/>
                <a:gd name="T12" fmla="*/ 246 w 255"/>
                <a:gd name="T13" fmla="*/ 79 h 454"/>
                <a:gd name="T14" fmla="*/ 244 w 255"/>
                <a:gd name="T15" fmla="*/ 321 h 454"/>
                <a:gd name="T16" fmla="*/ 255 w 255"/>
                <a:gd name="T17" fmla="*/ 431 h 454"/>
                <a:gd name="T18" fmla="*/ 123 w 255"/>
                <a:gd name="T19"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54">
                  <a:moveTo>
                    <a:pt x="123" y="454"/>
                  </a:moveTo>
                  <a:cubicBezTo>
                    <a:pt x="58" y="454"/>
                    <a:pt x="58" y="440"/>
                    <a:pt x="3" y="440"/>
                  </a:cubicBezTo>
                  <a:cubicBezTo>
                    <a:pt x="0" y="79"/>
                    <a:pt x="0" y="79"/>
                    <a:pt x="0" y="79"/>
                  </a:cubicBezTo>
                  <a:cubicBezTo>
                    <a:pt x="20" y="10"/>
                    <a:pt x="20" y="10"/>
                    <a:pt x="20" y="10"/>
                  </a:cubicBezTo>
                  <a:cubicBezTo>
                    <a:pt x="123" y="0"/>
                    <a:pt x="123" y="0"/>
                    <a:pt x="123" y="0"/>
                  </a:cubicBezTo>
                  <a:cubicBezTo>
                    <a:pt x="225" y="10"/>
                    <a:pt x="225" y="10"/>
                    <a:pt x="225" y="10"/>
                  </a:cubicBezTo>
                  <a:cubicBezTo>
                    <a:pt x="246" y="79"/>
                    <a:pt x="246" y="79"/>
                    <a:pt x="246" y="79"/>
                  </a:cubicBezTo>
                  <a:cubicBezTo>
                    <a:pt x="244" y="321"/>
                    <a:pt x="244" y="321"/>
                    <a:pt x="244" y="321"/>
                  </a:cubicBezTo>
                  <a:cubicBezTo>
                    <a:pt x="255" y="431"/>
                    <a:pt x="255" y="431"/>
                    <a:pt x="255" y="431"/>
                  </a:cubicBezTo>
                  <a:cubicBezTo>
                    <a:pt x="200" y="431"/>
                    <a:pt x="188" y="454"/>
                    <a:pt x="123" y="454"/>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34"/>
            <p:cNvSpPr>
              <a:spLocks/>
            </p:cNvSpPr>
            <p:nvPr userDrawn="1"/>
          </p:nvSpPr>
          <p:spPr bwMode="gray">
            <a:xfrm>
              <a:off x="1189038" y="2587625"/>
              <a:ext cx="80963" cy="158750"/>
            </a:xfrm>
            <a:custGeom>
              <a:avLst/>
              <a:gdLst>
                <a:gd name="T0" fmla="*/ 72 w 72"/>
                <a:gd name="T1" fmla="*/ 114 h 142"/>
                <a:gd name="T2" fmla="*/ 72 w 72"/>
                <a:gd name="T3" fmla="*/ 0 h 142"/>
                <a:gd name="T4" fmla="*/ 0 w 72"/>
                <a:gd name="T5" fmla="*/ 0 h 142"/>
                <a:gd name="T6" fmla="*/ 0 w 72"/>
                <a:gd name="T7" fmla="*/ 114 h 142"/>
                <a:gd name="T8" fmla="*/ 37 w 72"/>
                <a:gd name="T9" fmla="*/ 142 h 142"/>
                <a:gd name="T10" fmla="*/ 72 w 72"/>
                <a:gd name="T11" fmla="*/ 114 h 142"/>
              </a:gdLst>
              <a:ahLst/>
              <a:cxnLst>
                <a:cxn ang="0">
                  <a:pos x="T0" y="T1"/>
                </a:cxn>
                <a:cxn ang="0">
                  <a:pos x="T2" y="T3"/>
                </a:cxn>
                <a:cxn ang="0">
                  <a:pos x="T4" y="T5"/>
                </a:cxn>
                <a:cxn ang="0">
                  <a:pos x="T6" y="T7"/>
                </a:cxn>
                <a:cxn ang="0">
                  <a:pos x="T8" y="T9"/>
                </a:cxn>
                <a:cxn ang="0">
                  <a:pos x="T10" y="T11"/>
                </a:cxn>
              </a:cxnLst>
              <a:rect l="0" t="0" r="r" b="b"/>
              <a:pathLst>
                <a:path w="72" h="142">
                  <a:moveTo>
                    <a:pt x="72" y="114"/>
                  </a:moveTo>
                  <a:cubicBezTo>
                    <a:pt x="72" y="0"/>
                    <a:pt x="72" y="0"/>
                    <a:pt x="72" y="0"/>
                  </a:cubicBezTo>
                  <a:cubicBezTo>
                    <a:pt x="0" y="0"/>
                    <a:pt x="0" y="0"/>
                    <a:pt x="0" y="0"/>
                  </a:cubicBezTo>
                  <a:cubicBezTo>
                    <a:pt x="0" y="114"/>
                    <a:pt x="0" y="114"/>
                    <a:pt x="0" y="114"/>
                  </a:cubicBezTo>
                  <a:cubicBezTo>
                    <a:pt x="1" y="127"/>
                    <a:pt x="11" y="142"/>
                    <a:pt x="37" y="142"/>
                  </a:cubicBezTo>
                  <a:cubicBezTo>
                    <a:pt x="63" y="142"/>
                    <a:pt x="71" y="127"/>
                    <a:pt x="72" y="11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35"/>
            <p:cNvSpPr>
              <a:spLocks/>
            </p:cNvSpPr>
            <p:nvPr userDrawn="1"/>
          </p:nvSpPr>
          <p:spPr bwMode="gray">
            <a:xfrm>
              <a:off x="1181100" y="2573338"/>
              <a:ext cx="88900" cy="73025"/>
            </a:xfrm>
            <a:custGeom>
              <a:avLst/>
              <a:gdLst>
                <a:gd name="T0" fmla="*/ 0 w 78"/>
                <a:gd name="T1" fmla="*/ 15 h 65"/>
                <a:gd name="T2" fmla="*/ 78 w 78"/>
                <a:gd name="T3" fmla="*/ 65 h 65"/>
                <a:gd name="T4" fmla="*/ 78 w 78"/>
                <a:gd name="T5" fmla="*/ 9 h 65"/>
                <a:gd name="T6" fmla="*/ 0 w 78"/>
                <a:gd name="T7" fmla="*/ 0 h 65"/>
                <a:gd name="T8" fmla="*/ 0 w 78"/>
                <a:gd name="T9" fmla="*/ 15 h 65"/>
              </a:gdLst>
              <a:ahLst/>
              <a:cxnLst>
                <a:cxn ang="0">
                  <a:pos x="T0" y="T1"/>
                </a:cxn>
                <a:cxn ang="0">
                  <a:pos x="T2" y="T3"/>
                </a:cxn>
                <a:cxn ang="0">
                  <a:pos x="T4" y="T5"/>
                </a:cxn>
                <a:cxn ang="0">
                  <a:pos x="T6" y="T7"/>
                </a:cxn>
                <a:cxn ang="0">
                  <a:pos x="T8" y="T9"/>
                </a:cxn>
              </a:cxnLst>
              <a:rect l="0" t="0" r="r" b="b"/>
              <a:pathLst>
                <a:path w="78" h="65">
                  <a:moveTo>
                    <a:pt x="0" y="15"/>
                  </a:moveTo>
                  <a:cubicBezTo>
                    <a:pt x="22" y="41"/>
                    <a:pt x="43" y="54"/>
                    <a:pt x="78" y="65"/>
                  </a:cubicBezTo>
                  <a:cubicBezTo>
                    <a:pt x="78" y="9"/>
                    <a:pt x="78" y="9"/>
                    <a:pt x="78" y="9"/>
                  </a:cubicBezTo>
                  <a:cubicBezTo>
                    <a:pt x="0" y="0"/>
                    <a:pt x="0" y="0"/>
                    <a:pt x="0" y="0"/>
                  </a:cubicBezTo>
                  <a:lnTo>
                    <a:pt x="0" y="15"/>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36"/>
            <p:cNvSpPr>
              <a:spLocks/>
            </p:cNvSpPr>
            <p:nvPr userDrawn="1"/>
          </p:nvSpPr>
          <p:spPr bwMode="gray">
            <a:xfrm>
              <a:off x="1154113" y="2665413"/>
              <a:ext cx="142875" cy="111125"/>
            </a:xfrm>
            <a:custGeom>
              <a:avLst/>
              <a:gdLst>
                <a:gd name="T0" fmla="*/ 59 w 90"/>
                <a:gd name="T1" fmla="*/ 8 h 70"/>
                <a:gd name="T2" fmla="*/ 48 w 90"/>
                <a:gd name="T3" fmla="*/ 45 h 70"/>
                <a:gd name="T4" fmla="*/ 33 w 90"/>
                <a:gd name="T5" fmla="*/ 6 h 70"/>
                <a:gd name="T6" fmla="*/ 25 w 90"/>
                <a:gd name="T7" fmla="*/ 1 h 70"/>
                <a:gd name="T8" fmla="*/ 0 w 90"/>
                <a:gd name="T9" fmla="*/ 27 h 70"/>
                <a:gd name="T10" fmla="*/ 48 w 90"/>
                <a:gd name="T11" fmla="*/ 70 h 70"/>
                <a:gd name="T12" fmla="*/ 90 w 90"/>
                <a:gd name="T13" fmla="*/ 27 h 70"/>
                <a:gd name="T14" fmla="*/ 66 w 90"/>
                <a:gd name="T15" fmla="*/ 0 h 70"/>
                <a:gd name="T16" fmla="*/ 59 w 90"/>
                <a:gd name="T1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70">
                  <a:moveTo>
                    <a:pt x="59" y="8"/>
                  </a:moveTo>
                  <a:lnTo>
                    <a:pt x="48" y="45"/>
                  </a:lnTo>
                  <a:lnTo>
                    <a:pt x="33" y="6"/>
                  </a:lnTo>
                  <a:lnTo>
                    <a:pt x="25" y="1"/>
                  </a:lnTo>
                  <a:lnTo>
                    <a:pt x="0" y="27"/>
                  </a:lnTo>
                  <a:lnTo>
                    <a:pt x="48" y="70"/>
                  </a:lnTo>
                  <a:lnTo>
                    <a:pt x="90" y="27"/>
                  </a:lnTo>
                  <a:lnTo>
                    <a:pt x="66" y="0"/>
                  </a:lnTo>
                  <a:lnTo>
                    <a:pt x="59" y="8"/>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37"/>
            <p:cNvSpPr>
              <a:spLocks/>
            </p:cNvSpPr>
            <p:nvPr userDrawn="1"/>
          </p:nvSpPr>
          <p:spPr bwMode="gray">
            <a:xfrm>
              <a:off x="1131888" y="2414588"/>
              <a:ext cx="176213" cy="233363"/>
            </a:xfrm>
            <a:custGeom>
              <a:avLst/>
              <a:gdLst>
                <a:gd name="T0" fmla="*/ 115 w 157"/>
                <a:gd name="T1" fmla="*/ 43 h 209"/>
                <a:gd name="T2" fmla="*/ 2 w 157"/>
                <a:gd name="T3" fmla="*/ 81 h 209"/>
                <a:gd name="T4" fmla="*/ 150 w 157"/>
                <a:gd name="T5" fmla="*/ 158 h 209"/>
                <a:gd name="T6" fmla="*/ 154 w 157"/>
                <a:gd name="T7" fmla="*/ 148 h 209"/>
                <a:gd name="T8" fmla="*/ 139 w 157"/>
                <a:gd name="T9" fmla="*/ 113 h 209"/>
                <a:gd name="T10" fmla="*/ 141 w 157"/>
                <a:gd name="T11" fmla="*/ 109 h 209"/>
                <a:gd name="T12" fmla="*/ 148 w 157"/>
                <a:gd name="T13" fmla="*/ 106 h 209"/>
                <a:gd name="T14" fmla="*/ 150 w 157"/>
                <a:gd name="T15" fmla="*/ 101 h 209"/>
                <a:gd name="T16" fmla="*/ 133 w 157"/>
                <a:gd name="T17" fmla="*/ 80 h 209"/>
                <a:gd name="T18" fmla="*/ 129 w 157"/>
                <a:gd name="T19" fmla="*/ 74 h 209"/>
                <a:gd name="T20" fmla="*/ 115 w 157"/>
                <a:gd name="T21" fmla="*/ 4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209">
                  <a:moveTo>
                    <a:pt x="115" y="43"/>
                  </a:moveTo>
                  <a:cubicBezTo>
                    <a:pt x="96" y="0"/>
                    <a:pt x="0" y="7"/>
                    <a:pt x="2" y="81"/>
                  </a:cubicBezTo>
                  <a:cubicBezTo>
                    <a:pt x="2" y="81"/>
                    <a:pt x="5" y="209"/>
                    <a:pt x="150" y="158"/>
                  </a:cubicBezTo>
                  <a:cubicBezTo>
                    <a:pt x="154" y="156"/>
                    <a:pt x="157" y="151"/>
                    <a:pt x="154" y="148"/>
                  </a:cubicBezTo>
                  <a:cubicBezTo>
                    <a:pt x="145" y="138"/>
                    <a:pt x="139" y="113"/>
                    <a:pt x="139" y="113"/>
                  </a:cubicBezTo>
                  <a:cubicBezTo>
                    <a:pt x="139" y="112"/>
                    <a:pt x="139" y="110"/>
                    <a:pt x="141" y="109"/>
                  </a:cubicBezTo>
                  <a:cubicBezTo>
                    <a:pt x="148" y="106"/>
                    <a:pt x="148" y="106"/>
                    <a:pt x="148" y="106"/>
                  </a:cubicBezTo>
                  <a:cubicBezTo>
                    <a:pt x="150" y="105"/>
                    <a:pt x="151" y="103"/>
                    <a:pt x="150" y="101"/>
                  </a:cubicBezTo>
                  <a:cubicBezTo>
                    <a:pt x="133" y="80"/>
                    <a:pt x="133" y="80"/>
                    <a:pt x="133" y="80"/>
                  </a:cubicBezTo>
                  <a:cubicBezTo>
                    <a:pt x="132" y="78"/>
                    <a:pt x="130" y="76"/>
                    <a:pt x="129" y="74"/>
                  </a:cubicBezTo>
                  <a:lnTo>
                    <a:pt x="115" y="43"/>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38"/>
            <p:cNvSpPr>
              <a:spLocks/>
            </p:cNvSpPr>
            <p:nvPr userDrawn="1"/>
          </p:nvSpPr>
          <p:spPr bwMode="gray">
            <a:xfrm>
              <a:off x="1273175" y="2557463"/>
              <a:ext cx="22225" cy="6350"/>
            </a:xfrm>
            <a:custGeom>
              <a:avLst/>
              <a:gdLst>
                <a:gd name="T0" fmla="*/ 0 w 20"/>
                <a:gd name="T1" fmla="*/ 6 h 6"/>
                <a:gd name="T2" fmla="*/ 9 w 20"/>
                <a:gd name="T3" fmla="*/ 4 h 6"/>
                <a:gd name="T4" fmla="*/ 15 w 20"/>
                <a:gd name="T5" fmla="*/ 2 h 6"/>
                <a:gd name="T6" fmla="*/ 18 w 20"/>
                <a:gd name="T7" fmla="*/ 0 h 6"/>
                <a:gd name="T8" fmla="*/ 20 w 20"/>
                <a:gd name="T9" fmla="*/ 1 h 6"/>
                <a:gd name="T10" fmla="*/ 19 w 20"/>
                <a:gd name="T11" fmla="*/ 3 h 6"/>
                <a:gd name="T12" fmla="*/ 19 w 20"/>
                <a:gd name="T13" fmla="*/ 3 h 6"/>
                <a:gd name="T14" fmla="*/ 19 w 20"/>
                <a:gd name="T15" fmla="*/ 3 h 6"/>
                <a:gd name="T16" fmla="*/ 16 w 20"/>
                <a:gd name="T17" fmla="*/ 4 h 6"/>
                <a:gd name="T18" fmla="*/ 9 w 20"/>
                <a:gd name="T19" fmla="*/ 5 h 6"/>
                <a:gd name="T20" fmla="*/ 0 w 20"/>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
                  <a:moveTo>
                    <a:pt x="0" y="6"/>
                  </a:moveTo>
                  <a:cubicBezTo>
                    <a:pt x="0" y="6"/>
                    <a:pt x="5" y="5"/>
                    <a:pt x="9" y="4"/>
                  </a:cubicBezTo>
                  <a:cubicBezTo>
                    <a:pt x="12" y="3"/>
                    <a:pt x="14" y="2"/>
                    <a:pt x="15" y="2"/>
                  </a:cubicBezTo>
                  <a:cubicBezTo>
                    <a:pt x="17" y="1"/>
                    <a:pt x="18" y="0"/>
                    <a:pt x="18" y="0"/>
                  </a:cubicBezTo>
                  <a:cubicBezTo>
                    <a:pt x="19" y="0"/>
                    <a:pt x="19" y="0"/>
                    <a:pt x="20" y="1"/>
                  </a:cubicBezTo>
                  <a:cubicBezTo>
                    <a:pt x="20" y="1"/>
                    <a:pt x="20" y="2"/>
                    <a:pt x="19" y="3"/>
                  </a:cubicBezTo>
                  <a:cubicBezTo>
                    <a:pt x="19" y="3"/>
                    <a:pt x="19" y="3"/>
                    <a:pt x="19" y="3"/>
                  </a:cubicBezTo>
                  <a:cubicBezTo>
                    <a:pt x="19" y="3"/>
                    <a:pt x="19" y="3"/>
                    <a:pt x="19" y="3"/>
                  </a:cubicBezTo>
                  <a:cubicBezTo>
                    <a:pt x="19" y="3"/>
                    <a:pt x="18" y="3"/>
                    <a:pt x="16" y="4"/>
                  </a:cubicBezTo>
                  <a:cubicBezTo>
                    <a:pt x="14" y="4"/>
                    <a:pt x="12" y="5"/>
                    <a:pt x="9" y="5"/>
                  </a:cubicBezTo>
                  <a:cubicBezTo>
                    <a:pt x="5" y="6"/>
                    <a:pt x="0" y="6"/>
                    <a:pt x="0" y="6"/>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39"/>
            <p:cNvSpPr>
              <a:spLocks/>
            </p:cNvSpPr>
            <p:nvPr userDrawn="1"/>
          </p:nvSpPr>
          <p:spPr bwMode="gray">
            <a:xfrm>
              <a:off x="1273175" y="2552700"/>
              <a:ext cx="20638" cy="11113"/>
            </a:xfrm>
            <a:custGeom>
              <a:avLst/>
              <a:gdLst>
                <a:gd name="T0" fmla="*/ 0 w 18"/>
                <a:gd name="T1" fmla="*/ 11 h 11"/>
                <a:gd name="T2" fmla="*/ 8 w 18"/>
                <a:gd name="T3" fmla="*/ 6 h 11"/>
                <a:gd name="T4" fmla="*/ 13 w 18"/>
                <a:gd name="T5" fmla="*/ 2 h 11"/>
                <a:gd name="T6" fmla="*/ 16 w 18"/>
                <a:gd name="T7" fmla="*/ 0 h 11"/>
                <a:gd name="T8" fmla="*/ 17 w 18"/>
                <a:gd name="T9" fmla="*/ 0 h 11"/>
                <a:gd name="T10" fmla="*/ 17 w 18"/>
                <a:gd name="T11" fmla="*/ 2 h 11"/>
                <a:gd name="T12" fmla="*/ 17 w 18"/>
                <a:gd name="T13" fmla="*/ 2 h 11"/>
                <a:gd name="T14" fmla="*/ 17 w 18"/>
                <a:gd name="T15" fmla="*/ 2 h 11"/>
                <a:gd name="T16" fmla="*/ 15 w 18"/>
                <a:gd name="T17" fmla="*/ 4 h 11"/>
                <a:gd name="T18" fmla="*/ 9 w 18"/>
                <a:gd name="T19" fmla="*/ 7 h 11"/>
                <a:gd name="T20" fmla="*/ 0 w 18"/>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1">
                  <a:moveTo>
                    <a:pt x="0" y="11"/>
                  </a:moveTo>
                  <a:cubicBezTo>
                    <a:pt x="0" y="11"/>
                    <a:pt x="4" y="9"/>
                    <a:pt x="8" y="6"/>
                  </a:cubicBezTo>
                  <a:cubicBezTo>
                    <a:pt x="10" y="5"/>
                    <a:pt x="12" y="3"/>
                    <a:pt x="13" y="2"/>
                  </a:cubicBezTo>
                  <a:cubicBezTo>
                    <a:pt x="15" y="1"/>
                    <a:pt x="16" y="0"/>
                    <a:pt x="16" y="0"/>
                  </a:cubicBezTo>
                  <a:cubicBezTo>
                    <a:pt x="16" y="0"/>
                    <a:pt x="17" y="0"/>
                    <a:pt x="17" y="0"/>
                  </a:cubicBezTo>
                  <a:cubicBezTo>
                    <a:pt x="18" y="1"/>
                    <a:pt x="18" y="1"/>
                    <a:pt x="17" y="2"/>
                  </a:cubicBezTo>
                  <a:cubicBezTo>
                    <a:pt x="17" y="2"/>
                    <a:pt x="17" y="2"/>
                    <a:pt x="17" y="2"/>
                  </a:cubicBezTo>
                  <a:cubicBezTo>
                    <a:pt x="17" y="2"/>
                    <a:pt x="17" y="2"/>
                    <a:pt x="17" y="2"/>
                  </a:cubicBezTo>
                  <a:cubicBezTo>
                    <a:pt x="17" y="2"/>
                    <a:pt x="16" y="3"/>
                    <a:pt x="15" y="4"/>
                  </a:cubicBezTo>
                  <a:cubicBezTo>
                    <a:pt x="13" y="5"/>
                    <a:pt x="11" y="6"/>
                    <a:pt x="9" y="7"/>
                  </a:cubicBezTo>
                  <a:cubicBezTo>
                    <a:pt x="4" y="9"/>
                    <a:pt x="0" y="11"/>
                    <a:pt x="0" y="11"/>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40"/>
            <p:cNvSpPr>
              <a:spLocks/>
            </p:cNvSpPr>
            <p:nvPr userDrawn="1"/>
          </p:nvSpPr>
          <p:spPr bwMode="gray">
            <a:xfrm>
              <a:off x="1247775" y="2624138"/>
              <a:ext cx="39688" cy="76200"/>
            </a:xfrm>
            <a:custGeom>
              <a:avLst/>
              <a:gdLst>
                <a:gd name="T0" fmla="*/ 0 w 25"/>
                <a:gd name="T1" fmla="*/ 34 h 48"/>
                <a:gd name="T2" fmla="*/ 14 w 25"/>
                <a:gd name="T3" fmla="*/ 0 h 48"/>
                <a:gd name="T4" fmla="*/ 24 w 25"/>
                <a:gd name="T5" fmla="*/ 11 h 48"/>
                <a:gd name="T6" fmla="*/ 25 w 25"/>
                <a:gd name="T7" fmla="*/ 48 h 48"/>
                <a:gd name="T8" fmla="*/ 7 w 25"/>
                <a:gd name="T9" fmla="*/ 27 h 48"/>
                <a:gd name="T10" fmla="*/ 0 w 25"/>
                <a:gd name="T11" fmla="*/ 34 h 48"/>
              </a:gdLst>
              <a:ahLst/>
              <a:cxnLst>
                <a:cxn ang="0">
                  <a:pos x="T0" y="T1"/>
                </a:cxn>
                <a:cxn ang="0">
                  <a:pos x="T2" y="T3"/>
                </a:cxn>
                <a:cxn ang="0">
                  <a:pos x="T4" y="T5"/>
                </a:cxn>
                <a:cxn ang="0">
                  <a:pos x="T6" y="T7"/>
                </a:cxn>
                <a:cxn ang="0">
                  <a:pos x="T8" y="T9"/>
                </a:cxn>
                <a:cxn ang="0">
                  <a:pos x="T10" y="T11"/>
                </a:cxn>
              </a:cxnLst>
              <a:rect l="0" t="0" r="r" b="b"/>
              <a:pathLst>
                <a:path w="25" h="48">
                  <a:moveTo>
                    <a:pt x="0" y="34"/>
                  </a:moveTo>
                  <a:lnTo>
                    <a:pt x="14" y="0"/>
                  </a:lnTo>
                  <a:lnTo>
                    <a:pt x="24" y="11"/>
                  </a:lnTo>
                  <a:lnTo>
                    <a:pt x="25" y="48"/>
                  </a:lnTo>
                  <a:lnTo>
                    <a:pt x="7" y="27"/>
                  </a:lnTo>
                  <a:lnTo>
                    <a:pt x="0" y="34"/>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41"/>
            <p:cNvSpPr>
              <a:spLocks/>
            </p:cNvSpPr>
            <p:nvPr userDrawn="1"/>
          </p:nvSpPr>
          <p:spPr bwMode="gray">
            <a:xfrm>
              <a:off x="1193800" y="2667000"/>
              <a:ext cx="36513" cy="477838"/>
            </a:xfrm>
            <a:custGeom>
              <a:avLst/>
              <a:gdLst>
                <a:gd name="T0" fmla="*/ 23 w 23"/>
                <a:gd name="T1" fmla="*/ 301 h 301"/>
                <a:gd name="T2" fmla="*/ 23 w 23"/>
                <a:gd name="T3" fmla="*/ 44 h 301"/>
                <a:gd name="T4" fmla="*/ 8 w 23"/>
                <a:gd name="T5" fmla="*/ 5 h 301"/>
                <a:gd name="T6" fmla="*/ 0 w 23"/>
                <a:gd name="T7" fmla="*/ 0 h 301"/>
              </a:gdLst>
              <a:ahLst/>
              <a:cxnLst>
                <a:cxn ang="0">
                  <a:pos x="T0" y="T1"/>
                </a:cxn>
                <a:cxn ang="0">
                  <a:pos x="T2" y="T3"/>
                </a:cxn>
                <a:cxn ang="0">
                  <a:pos x="T4" y="T5"/>
                </a:cxn>
                <a:cxn ang="0">
                  <a:pos x="T6" y="T7"/>
                </a:cxn>
              </a:cxnLst>
              <a:rect l="0" t="0" r="r" b="b"/>
              <a:pathLst>
                <a:path w="23" h="301">
                  <a:moveTo>
                    <a:pt x="23" y="301"/>
                  </a:moveTo>
                  <a:lnTo>
                    <a:pt x="23" y="44"/>
                  </a:lnTo>
                  <a:lnTo>
                    <a:pt x="8" y="5"/>
                  </a:lnTo>
                  <a:lnTo>
                    <a:pt x="0" y="0"/>
                  </a:lnTo>
                </a:path>
              </a:pathLst>
            </a:custGeom>
            <a:noFill/>
            <a:ln w="1588" cap="flat">
              <a:solidFill>
                <a:srgbClr val="69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42"/>
            <p:cNvSpPr>
              <a:spLocks/>
            </p:cNvSpPr>
            <p:nvPr userDrawn="1"/>
          </p:nvSpPr>
          <p:spPr bwMode="gray">
            <a:xfrm>
              <a:off x="1274763" y="2790825"/>
              <a:ext cx="55563" cy="66675"/>
            </a:xfrm>
            <a:custGeom>
              <a:avLst/>
              <a:gdLst>
                <a:gd name="T0" fmla="*/ 35 w 35"/>
                <a:gd name="T1" fmla="*/ 37 h 42"/>
                <a:gd name="T2" fmla="*/ 17 w 35"/>
                <a:gd name="T3" fmla="*/ 42 h 42"/>
                <a:gd name="T4" fmla="*/ 0 w 35"/>
                <a:gd name="T5" fmla="*/ 37 h 42"/>
                <a:gd name="T6" fmla="*/ 0 w 35"/>
                <a:gd name="T7" fmla="*/ 0 h 42"/>
                <a:gd name="T8" fmla="*/ 35 w 35"/>
                <a:gd name="T9" fmla="*/ 0 h 42"/>
                <a:gd name="T10" fmla="*/ 35 w 35"/>
                <a:gd name="T11" fmla="*/ 37 h 42"/>
              </a:gdLst>
              <a:ahLst/>
              <a:cxnLst>
                <a:cxn ang="0">
                  <a:pos x="T0" y="T1"/>
                </a:cxn>
                <a:cxn ang="0">
                  <a:pos x="T2" y="T3"/>
                </a:cxn>
                <a:cxn ang="0">
                  <a:pos x="T4" y="T5"/>
                </a:cxn>
                <a:cxn ang="0">
                  <a:pos x="T6" y="T7"/>
                </a:cxn>
                <a:cxn ang="0">
                  <a:pos x="T8" y="T9"/>
                </a:cxn>
                <a:cxn ang="0">
                  <a:pos x="T10" y="T11"/>
                </a:cxn>
              </a:cxnLst>
              <a:rect l="0" t="0" r="r" b="b"/>
              <a:pathLst>
                <a:path w="35" h="42">
                  <a:moveTo>
                    <a:pt x="35" y="37"/>
                  </a:moveTo>
                  <a:lnTo>
                    <a:pt x="17" y="42"/>
                  </a:lnTo>
                  <a:lnTo>
                    <a:pt x="0" y="37"/>
                  </a:lnTo>
                  <a:lnTo>
                    <a:pt x="0" y="0"/>
                  </a:lnTo>
                  <a:lnTo>
                    <a:pt x="35" y="0"/>
                  </a:lnTo>
                  <a:lnTo>
                    <a:pt x="35" y="37"/>
                  </a:lnTo>
                  <a:close/>
                </a:path>
              </a:pathLst>
            </a:custGeom>
            <a:noFill/>
            <a:ln w="1588" cap="flat">
              <a:solidFill>
                <a:srgbClr val="69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43"/>
            <p:cNvSpPr>
              <a:spLocks/>
            </p:cNvSpPr>
            <p:nvPr userDrawn="1"/>
          </p:nvSpPr>
          <p:spPr bwMode="gray">
            <a:xfrm>
              <a:off x="1687513" y="2571750"/>
              <a:ext cx="42863" cy="50800"/>
            </a:xfrm>
            <a:custGeom>
              <a:avLst/>
              <a:gdLst>
                <a:gd name="T0" fmla="*/ 26 w 38"/>
                <a:gd name="T1" fmla="*/ 45 h 45"/>
                <a:gd name="T2" fmla="*/ 34 w 38"/>
                <a:gd name="T3" fmla="*/ 19 h 45"/>
                <a:gd name="T4" fmla="*/ 28 w 38"/>
                <a:gd name="T5" fmla="*/ 0 h 45"/>
                <a:gd name="T6" fmla="*/ 0 w 38"/>
                <a:gd name="T7" fmla="*/ 40 h 45"/>
              </a:gdLst>
              <a:ahLst/>
              <a:cxnLst>
                <a:cxn ang="0">
                  <a:pos x="T0" y="T1"/>
                </a:cxn>
                <a:cxn ang="0">
                  <a:pos x="T2" y="T3"/>
                </a:cxn>
                <a:cxn ang="0">
                  <a:pos x="T4" y="T5"/>
                </a:cxn>
                <a:cxn ang="0">
                  <a:pos x="T6" y="T7"/>
                </a:cxn>
              </a:cxnLst>
              <a:rect l="0" t="0" r="r" b="b"/>
              <a:pathLst>
                <a:path w="38" h="45">
                  <a:moveTo>
                    <a:pt x="26" y="45"/>
                  </a:moveTo>
                  <a:cubicBezTo>
                    <a:pt x="16" y="39"/>
                    <a:pt x="32" y="24"/>
                    <a:pt x="34" y="19"/>
                  </a:cubicBezTo>
                  <a:cubicBezTo>
                    <a:pt x="38" y="7"/>
                    <a:pt x="34" y="0"/>
                    <a:pt x="28" y="0"/>
                  </a:cubicBezTo>
                  <a:cubicBezTo>
                    <a:pt x="22" y="12"/>
                    <a:pt x="8" y="25"/>
                    <a:pt x="0" y="40"/>
                  </a:cubicBezTo>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44"/>
            <p:cNvSpPr>
              <a:spLocks/>
            </p:cNvSpPr>
            <p:nvPr userDrawn="1"/>
          </p:nvSpPr>
          <p:spPr bwMode="gray">
            <a:xfrm>
              <a:off x="655638" y="2576513"/>
              <a:ext cx="188913" cy="133350"/>
            </a:xfrm>
            <a:custGeom>
              <a:avLst/>
              <a:gdLst>
                <a:gd name="T0" fmla="*/ 82 w 167"/>
                <a:gd name="T1" fmla="*/ 98 h 119"/>
                <a:gd name="T2" fmla="*/ 19 w 167"/>
                <a:gd name="T3" fmla="*/ 61 h 119"/>
                <a:gd name="T4" fmla="*/ 16 w 167"/>
                <a:gd name="T5" fmla="*/ 42 h 119"/>
                <a:gd name="T6" fmla="*/ 11 w 167"/>
                <a:gd name="T7" fmla="*/ 20 h 119"/>
                <a:gd name="T8" fmla="*/ 10 w 167"/>
                <a:gd name="T9" fmla="*/ 4 h 119"/>
                <a:gd name="T10" fmla="*/ 23 w 167"/>
                <a:gd name="T11" fmla="*/ 11 h 119"/>
                <a:gd name="T12" fmla="*/ 41 w 167"/>
                <a:gd name="T13" fmla="*/ 11 h 119"/>
                <a:gd name="T14" fmla="*/ 56 w 167"/>
                <a:gd name="T15" fmla="*/ 22 h 119"/>
                <a:gd name="T16" fmla="*/ 61 w 167"/>
                <a:gd name="T17" fmla="*/ 2 h 119"/>
                <a:gd name="T18" fmla="*/ 93 w 167"/>
                <a:gd name="T19" fmla="*/ 41 h 119"/>
                <a:gd name="T20" fmla="*/ 97 w 167"/>
                <a:gd name="T21" fmla="*/ 50 h 119"/>
                <a:gd name="T22" fmla="*/ 167 w 167"/>
                <a:gd name="T23" fmla="*/ 79 h 119"/>
                <a:gd name="T24" fmla="*/ 127 w 167"/>
                <a:gd name="T25" fmla="*/ 119 h 119"/>
                <a:gd name="T26" fmla="*/ 82 w 167"/>
                <a:gd name="T27" fmla="*/ 9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19">
                  <a:moveTo>
                    <a:pt x="82" y="98"/>
                  </a:moveTo>
                  <a:cubicBezTo>
                    <a:pt x="49" y="90"/>
                    <a:pt x="40" y="82"/>
                    <a:pt x="19" y="61"/>
                  </a:cubicBezTo>
                  <a:cubicBezTo>
                    <a:pt x="6" y="48"/>
                    <a:pt x="7" y="40"/>
                    <a:pt x="16" y="42"/>
                  </a:cubicBezTo>
                  <a:cubicBezTo>
                    <a:pt x="0" y="33"/>
                    <a:pt x="0" y="14"/>
                    <a:pt x="11" y="20"/>
                  </a:cubicBezTo>
                  <a:cubicBezTo>
                    <a:pt x="8" y="17"/>
                    <a:pt x="5" y="8"/>
                    <a:pt x="10" y="4"/>
                  </a:cubicBezTo>
                  <a:cubicBezTo>
                    <a:pt x="14" y="0"/>
                    <a:pt x="21" y="8"/>
                    <a:pt x="23" y="11"/>
                  </a:cubicBezTo>
                  <a:cubicBezTo>
                    <a:pt x="25" y="5"/>
                    <a:pt x="32" y="1"/>
                    <a:pt x="41" y="11"/>
                  </a:cubicBezTo>
                  <a:cubicBezTo>
                    <a:pt x="48" y="20"/>
                    <a:pt x="56" y="22"/>
                    <a:pt x="56" y="22"/>
                  </a:cubicBezTo>
                  <a:cubicBezTo>
                    <a:pt x="51" y="10"/>
                    <a:pt x="54" y="3"/>
                    <a:pt x="61" y="2"/>
                  </a:cubicBezTo>
                  <a:cubicBezTo>
                    <a:pt x="68" y="14"/>
                    <a:pt x="83" y="27"/>
                    <a:pt x="93" y="41"/>
                  </a:cubicBezTo>
                  <a:cubicBezTo>
                    <a:pt x="95" y="44"/>
                    <a:pt x="96" y="47"/>
                    <a:pt x="97" y="50"/>
                  </a:cubicBezTo>
                  <a:cubicBezTo>
                    <a:pt x="167" y="79"/>
                    <a:pt x="167" y="79"/>
                    <a:pt x="167" y="79"/>
                  </a:cubicBezTo>
                  <a:cubicBezTo>
                    <a:pt x="127" y="119"/>
                    <a:pt x="127" y="119"/>
                    <a:pt x="127" y="119"/>
                  </a:cubicBezTo>
                  <a:lnTo>
                    <a:pt x="82" y="98"/>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45"/>
            <p:cNvSpPr>
              <a:spLocks/>
            </p:cNvSpPr>
            <p:nvPr userDrawn="1"/>
          </p:nvSpPr>
          <p:spPr bwMode="gray">
            <a:xfrm>
              <a:off x="952500" y="2649538"/>
              <a:ext cx="188913" cy="150813"/>
            </a:xfrm>
            <a:custGeom>
              <a:avLst/>
              <a:gdLst>
                <a:gd name="T0" fmla="*/ 19 w 119"/>
                <a:gd name="T1" fmla="*/ 95 h 95"/>
                <a:gd name="T2" fmla="*/ 0 w 119"/>
                <a:gd name="T3" fmla="*/ 42 h 95"/>
                <a:gd name="T4" fmla="*/ 93 w 119"/>
                <a:gd name="T5" fmla="*/ 0 h 95"/>
                <a:gd name="T6" fmla="*/ 119 w 119"/>
                <a:gd name="T7" fmla="*/ 73 h 95"/>
                <a:gd name="T8" fmla="*/ 19 w 119"/>
                <a:gd name="T9" fmla="*/ 95 h 95"/>
              </a:gdLst>
              <a:ahLst/>
              <a:cxnLst>
                <a:cxn ang="0">
                  <a:pos x="T0" y="T1"/>
                </a:cxn>
                <a:cxn ang="0">
                  <a:pos x="T2" y="T3"/>
                </a:cxn>
                <a:cxn ang="0">
                  <a:pos x="T4" y="T5"/>
                </a:cxn>
                <a:cxn ang="0">
                  <a:pos x="T6" y="T7"/>
                </a:cxn>
                <a:cxn ang="0">
                  <a:pos x="T8" y="T9"/>
                </a:cxn>
              </a:cxnLst>
              <a:rect l="0" t="0" r="r" b="b"/>
              <a:pathLst>
                <a:path w="119" h="95">
                  <a:moveTo>
                    <a:pt x="19" y="95"/>
                  </a:moveTo>
                  <a:lnTo>
                    <a:pt x="0" y="42"/>
                  </a:lnTo>
                  <a:lnTo>
                    <a:pt x="93" y="0"/>
                  </a:lnTo>
                  <a:lnTo>
                    <a:pt x="119" y="73"/>
                  </a:lnTo>
                  <a:lnTo>
                    <a:pt x="19" y="95"/>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46"/>
            <p:cNvSpPr>
              <a:spLocks/>
            </p:cNvSpPr>
            <p:nvPr userDrawn="1"/>
          </p:nvSpPr>
          <p:spPr bwMode="gray">
            <a:xfrm>
              <a:off x="1050925" y="2636838"/>
              <a:ext cx="139700" cy="139700"/>
            </a:xfrm>
            <a:custGeom>
              <a:avLst/>
              <a:gdLst>
                <a:gd name="T0" fmla="*/ 80 w 124"/>
                <a:gd name="T1" fmla="*/ 114 h 124"/>
                <a:gd name="T2" fmla="*/ 113 w 124"/>
                <a:gd name="T3" fmla="*/ 44 h 124"/>
                <a:gd name="T4" fmla="*/ 43 w 124"/>
                <a:gd name="T5" fmla="*/ 11 h 124"/>
                <a:gd name="T6" fmla="*/ 10 w 124"/>
                <a:gd name="T7" fmla="*/ 81 h 124"/>
                <a:gd name="T8" fmla="*/ 80 w 124"/>
                <a:gd name="T9" fmla="*/ 114 h 124"/>
              </a:gdLst>
              <a:ahLst/>
              <a:cxnLst>
                <a:cxn ang="0">
                  <a:pos x="T0" y="T1"/>
                </a:cxn>
                <a:cxn ang="0">
                  <a:pos x="T2" y="T3"/>
                </a:cxn>
                <a:cxn ang="0">
                  <a:pos x="T4" y="T5"/>
                </a:cxn>
                <a:cxn ang="0">
                  <a:pos x="T6" y="T7"/>
                </a:cxn>
                <a:cxn ang="0">
                  <a:pos x="T8" y="T9"/>
                </a:cxn>
              </a:cxnLst>
              <a:rect l="0" t="0" r="r" b="b"/>
              <a:pathLst>
                <a:path w="124" h="124">
                  <a:moveTo>
                    <a:pt x="80" y="114"/>
                  </a:moveTo>
                  <a:cubicBezTo>
                    <a:pt x="109" y="103"/>
                    <a:pt x="124" y="72"/>
                    <a:pt x="113" y="44"/>
                  </a:cubicBezTo>
                  <a:cubicBezTo>
                    <a:pt x="103" y="15"/>
                    <a:pt x="71" y="0"/>
                    <a:pt x="43" y="11"/>
                  </a:cubicBezTo>
                  <a:cubicBezTo>
                    <a:pt x="14" y="21"/>
                    <a:pt x="0" y="53"/>
                    <a:pt x="10" y="81"/>
                  </a:cubicBezTo>
                  <a:cubicBezTo>
                    <a:pt x="21" y="110"/>
                    <a:pt x="52" y="124"/>
                    <a:pt x="80" y="114"/>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47"/>
            <p:cNvSpPr>
              <a:spLocks/>
            </p:cNvSpPr>
            <p:nvPr userDrawn="1"/>
          </p:nvSpPr>
          <p:spPr bwMode="gray">
            <a:xfrm>
              <a:off x="914400" y="2708275"/>
              <a:ext cx="101600" cy="101600"/>
            </a:xfrm>
            <a:custGeom>
              <a:avLst/>
              <a:gdLst>
                <a:gd name="T0" fmla="*/ 29 w 90"/>
                <a:gd name="T1" fmla="*/ 82 h 91"/>
                <a:gd name="T2" fmla="*/ 81 w 90"/>
                <a:gd name="T3" fmla="*/ 62 h 91"/>
                <a:gd name="T4" fmla="*/ 61 w 90"/>
                <a:gd name="T5" fmla="*/ 9 h 91"/>
                <a:gd name="T6" fmla="*/ 9 w 90"/>
                <a:gd name="T7" fmla="*/ 29 h 91"/>
                <a:gd name="T8" fmla="*/ 29 w 90"/>
                <a:gd name="T9" fmla="*/ 82 h 91"/>
              </a:gdLst>
              <a:ahLst/>
              <a:cxnLst>
                <a:cxn ang="0">
                  <a:pos x="T0" y="T1"/>
                </a:cxn>
                <a:cxn ang="0">
                  <a:pos x="T2" y="T3"/>
                </a:cxn>
                <a:cxn ang="0">
                  <a:pos x="T4" y="T5"/>
                </a:cxn>
                <a:cxn ang="0">
                  <a:pos x="T6" y="T7"/>
                </a:cxn>
                <a:cxn ang="0">
                  <a:pos x="T8" y="T9"/>
                </a:cxn>
              </a:cxnLst>
              <a:rect l="0" t="0" r="r" b="b"/>
              <a:pathLst>
                <a:path w="90" h="91">
                  <a:moveTo>
                    <a:pt x="29" y="82"/>
                  </a:moveTo>
                  <a:cubicBezTo>
                    <a:pt x="49" y="91"/>
                    <a:pt x="72" y="82"/>
                    <a:pt x="81" y="62"/>
                  </a:cubicBezTo>
                  <a:cubicBezTo>
                    <a:pt x="90" y="42"/>
                    <a:pt x="81" y="19"/>
                    <a:pt x="61" y="9"/>
                  </a:cubicBezTo>
                  <a:cubicBezTo>
                    <a:pt x="41" y="0"/>
                    <a:pt x="18" y="9"/>
                    <a:pt x="9" y="29"/>
                  </a:cubicBezTo>
                  <a:cubicBezTo>
                    <a:pt x="0" y="49"/>
                    <a:pt x="9" y="73"/>
                    <a:pt x="29" y="82"/>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48"/>
            <p:cNvSpPr>
              <a:spLocks/>
            </p:cNvSpPr>
            <p:nvPr userDrawn="1"/>
          </p:nvSpPr>
          <p:spPr bwMode="gray">
            <a:xfrm>
              <a:off x="914400" y="2708275"/>
              <a:ext cx="101600" cy="101600"/>
            </a:xfrm>
            <a:custGeom>
              <a:avLst/>
              <a:gdLst>
                <a:gd name="T0" fmla="*/ 61 w 90"/>
                <a:gd name="T1" fmla="*/ 9 h 91"/>
                <a:gd name="T2" fmla="*/ 9 w 90"/>
                <a:gd name="T3" fmla="*/ 29 h 91"/>
                <a:gd name="T4" fmla="*/ 29 w 90"/>
                <a:gd name="T5" fmla="*/ 82 h 91"/>
                <a:gd name="T6" fmla="*/ 81 w 90"/>
                <a:gd name="T7" fmla="*/ 62 h 91"/>
                <a:gd name="T8" fmla="*/ 61 w 90"/>
                <a:gd name="T9" fmla="*/ 9 h 91"/>
              </a:gdLst>
              <a:ahLst/>
              <a:cxnLst>
                <a:cxn ang="0">
                  <a:pos x="T0" y="T1"/>
                </a:cxn>
                <a:cxn ang="0">
                  <a:pos x="T2" y="T3"/>
                </a:cxn>
                <a:cxn ang="0">
                  <a:pos x="T4" y="T5"/>
                </a:cxn>
                <a:cxn ang="0">
                  <a:pos x="T6" y="T7"/>
                </a:cxn>
                <a:cxn ang="0">
                  <a:pos x="T8" y="T9"/>
                </a:cxn>
              </a:cxnLst>
              <a:rect l="0" t="0" r="r" b="b"/>
              <a:pathLst>
                <a:path w="90" h="91">
                  <a:moveTo>
                    <a:pt x="61" y="9"/>
                  </a:moveTo>
                  <a:cubicBezTo>
                    <a:pt x="41" y="0"/>
                    <a:pt x="18" y="9"/>
                    <a:pt x="9" y="29"/>
                  </a:cubicBezTo>
                  <a:cubicBezTo>
                    <a:pt x="0" y="49"/>
                    <a:pt x="9" y="73"/>
                    <a:pt x="29" y="82"/>
                  </a:cubicBezTo>
                  <a:cubicBezTo>
                    <a:pt x="49" y="91"/>
                    <a:pt x="72" y="82"/>
                    <a:pt x="81" y="62"/>
                  </a:cubicBezTo>
                  <a:cubicBezTo>
                    <a:pt x="90" y="42"/>
                    <a:pt x="81" y="19"/>
                    <a:pt x="61" y="9"/>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49"/>
            <p:cNvSpPr>
              <a:spLocks/>
            </p:cNvSpPr>
            <p:nvPr userDrawn="1"/>
          </p:nvSpPr>
          <p:spPr bwMode="gray">
            <a:xfrm>
              <a:off x="747713" y="2633663"/>
              <a:ext cx="236538" cy="166688"/>
            </a:xfrm>
            <a:custGeom>
              <a:avLst/>
              <a:gdLst>
                <a:gd name="T0" fmla="*/ 0 w 149"/>
                <a:gd name="T1" fmla="*/ 38 h 105"/>
                <a:gd name="T2" fmla="*/ 17 w 149"/>
                <a:gd name="T3" fmla="*/ 0 h 105"/>
                <a:gd name="T4" fmla="*/ 149 w 149"/>
                <a:gd name="T5" fmla="*/ 53 h 105"/>
                <a:gd name="T6" fmla="*/ 126 w 149"/>
                <a:gd name="T7" fmla="*/ 105 h 105"/>
                <a:gd name="T8" fmla="*/ 0 w 149"/>
                <a:gd name="T9" fmla="*/ 38 h 105"/>
              </a:gdLst>
              <a:ahLst/>
              <a:cxnLst>
                <a:cxn ang="0">
                  <a:pos x="T0" y="T1"/>
                </a:cxn>
                <a:cxn ang="0">
                  <a:pos x="T2" y="T3"/>
                </a:cxn>
                <a:cxn ang="0">
                  <a:pos x="T4" y="T5"/>
                </a:cxn>
                <a:cxn ang="0">
                  <a:pos x="T6" y="T7"/>
                </a:cxn>
                <a:cxn ang="0">
                  <a:pos x="T8" y="T9"/>
                </a:cxn>
              </a:cxnLst>
              <a:rect l="0" t="0" r="r" b="b"/>
              <a:pathLst>
                <a:path w="149" h="105">
                  <a:moveTo>
                    <a:pt x="0" y="38"/>
                  </a:moveTo>
                  <a:lnTo>
                    <a:pt x="17" y="0"/>
                  </a:lnTo>
                  <a:lnTo>
                    <a:pt x="149" y="53"/>
                  </a:lnTo>
                  <a:lnTo>
                    <a:pt x="126" y="105"/>
                  </a:lnTo>
                  <a:lnTo>
                    <a:pt x="0" y="38"/>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50"/>
            <p:cNvSpPr>
              <a:spLocks/>
            </p:cNvSpPr>
            <p:nvPr userDrawn="1"/>
          </p:nvSpPr>
          <p:spPr bwMode="gray">
            <a:xfrm>
              <a:off x="714375" y="2579688"/>
              <a:ext cx="46038" cy="49213"/>
            </a:xfrm>
            <a:custGeom>
              <a:avLst/>
              <a:gdLst>
                <a:gd name="T0" fmla="*/ 15 w 41"/>
                <a:gd name="T1" fmla="*/ 45 h 45"/>
                <a:gd name="T2" fmla="*/ 5 w 41"/>
                <a:gd name="T3" fmla="*/ 19 h 45"/>
                <a:gd name="T4" fmla="*/ 10 w 41"/>
                <a:gd name="T5" fmla="*/ 0 h 45"/>
                <a:gd name="T6" fmla="*/ 41 w 41"/>
                <a:gd name="T7" fmla="*/ 38 h 45"/>
              </a:gdLst>
              <a:ahLst/>
              <a:cxnLst>
                <a:cxn ang="0">
                  <a:pos x="T0" y="T1"/>
                </a:cxn>
                <a:cxn ang="0">
                  <a:pos x="T2" y="T3"/>
                </a:cxn>
                <a:cxn ang="0">
                  <a:pos x="T4" y="T5"/>
                </a:cxn>
                <a:cxn ang="0">
                  <a:pos x="T6" y="T7"/>
                </a:cxn>
              </a:cxnLst>
              <a:rect l="0" t="0" r="r" b="b"/>
              <a:pathLst>
                <a:path w="41" h="45">
                  <a:moveTo>
                    <a:pt x="15" y="45"/>
                  </a:moveTo>
                  <a:cubicBezTo>
                    <a:pt x="24" y="38"/>
                    <a:pt x="7" y="24"/>
                    <a:pt x="5" y="19"/>
                  </a:cubicBezTo>
                  <a:cubicBezTo>
                    <a:pt x="0" y="8"/>
                    <a:pt x="3" y="1"/>
                    <a:pt x="10" y="0"/>
                  </a:cubicBezTo>
                  <a:cubicBezTo>
                    <a:pt x="16" y="11"/>
                    <a:pt x="31" y="24"/>
                    <a:pt x="41" y="38"/>
                  </a:cubicBezTo>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51"/>
            <p:cNvSpPr>
              <a:spLocks/>
            </p:cNvSpPr>
            <p:nvPr userDrawn="1"/>
          </p:nvSpPr>
          <p:spPr bwMode="gray">
            <a:xfrm>
              <a:off x="1127125" y="2427288"/>
              <a:ext cx="169863" cy="169863"/>
            </a:xfrm>
            <a:custGeom>
              <a:avLst/>
              <a:gdLst>
                <a:gd name="T0" fmla="*/ 150 w 150"/>
                <a:gd name="T1" fmla="*/ 46 h 151"/>
                <a:gd name="T2" fmla="*/ 116 w 150"/>
                <a:gd name="T3" fmla="*/ 26 h 151"/>
                <a:gd name="T4" fmla="*/ 140 w 150"/>
                <a:gd name="T5" fmla="*/ 35 h 151"/>
                <a:gd name="T6" fmla="*/ 110 w 150"/>
                <a:gd name="T7" fmla="*/ 18 h 151"/>
                <a:gd name="T8" fmla="*/ 127 w 150"/>
                <a:gd name="T9" fmla="*/ 23 h 151"/>
                <a:gd name="T10" fmla="*/ 100 w 150"/>
                <a:gd name="T11" fmla="*/ 9 h 151"/>
                <a:gd name="T12" fmla="*/ 120 w 150"/>
                <a:gd name="T13" fmla="*/ 16 h 151"/>
                <a:gd name="T14" fmla="*/ 60 w 150"/>
                <a:gd name="T15" fmla="*/ 3 h 151"/>
                <a:gd name="T16" fmla="*/ 8 w 150"/>
                <a:gd name="T17" fmla="*/ 43 h 151"/>
                <a:gd name="T18" fmla="*/ 11 w 150"/>
                <a:gd name="T19" fmla="*/ 104 h 151"/>
                <a:gd name="T20" fmla="*/ 54 w 150"/>
                <a:gd name="T21" fmla="*/ 151 h 151"/>
                <a:gd name="T22" fmla="*/ 63 w 150"/>
                <a:gd name="T23" fmla="*/ 120 h 151"/>
                <a:gd name="T24" fmla="*/ 47 w 150"/>
                <a:gd name="T25" fmla="*/ 102 h 151"/>
                <a:gd name="T26" fmla="*/ 47 w 150"/>
                <a:gd name="T27" fmla="*/ 76 h 151"/>
                <a:gd name="T28" fmla="*/ 72 w 150"/>
                <a:gd name="T29" fmla="*/ 87 h 151"/>
                <a:gd name="T30" fmla="*/ 77 w 150"/>
                <a:gd name="T31" fmla="*/ 88 h 151"/>
                <a:gd name="T32" fmla="*/ 85 w 150"/>
                <a:gd name="T33" fmla="*/ 83 h 151"/>
                <a:gd name="T34" fmla="*/ 70 w 150"/>
                <a:gd name="T35" fmla="*/ 49 h 151"/>
                <a:gd name="T36" fmla="*/ 150 w 150"/>
                <a:gd name="T37" fmla="*/ 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151">
                  <a:moveTo>
                    <a:pt x="150" y="46"/>
                  </a:moveTo>
                  <a:cubicBezTo>
                    <a:pt x="146" y="42"/>
                    <a:pt x="126" y="32"/>
                    <a:pt x="116" y="26"/>
                  </a:cubicBezTo>
                  <a:cubicBezTo>
                    <a:pt x="124" y="28"/>
                    <a:pt x="138" y="34"/>
                    <a:pt x="140" y="35"/>
                  </a:cubicBezTo>
                  <a:cubicBezTo>
                    <a:pt x="136" y="32"/>
                    <a:pt x="120" y="22"/>
                    <a:pt x="110" y="18"/>
                  </a:cubicBezTo>
                  <a:cubicBezTo>
                    <a:pt x="114" y="19"/>
                    <a:pt x="126" y="22"/>
                    <a:pt x="127" y="23"/>
                  </a:cubicBezTo>
                  <a:cubicBezTo>
                    <a:pt x="123" y="20"/>
                    <a:pt x="108" y="13"/>
                    <a:pt x="100" y="9"/>
                  </a:cubicBezTo>
                  <a:cubicBezTo>
                    <a:pt x="105" y="10"/>
                    <a:pt x="118" y="15"/>
                    <a:pt x="120" y="16"/>
                  </a:cubicBezTo>
                  <a:cubicBezTo>
                    <a:pt x="105" y="6"/>
                    <a:pt x="81" y="0"/>
                    <a:pt x="60" y="3"/>
                  </a:cubicBezTo>
                  <a:cubicBezTo>
                    <a:pt x="44" y="6"/>
                    <a:pt x="20" y="14"/>
                    <a:pt x="8" y="43"/>
                  </a:cubicBezTo>
                  <a:cubicBezTo>
                    <a:pt x="1" y="59"/>
                    <a:pt x="0" y="81"/>
                    <a:pt x="11" y="104"/>
                  </a:cubicBezTo>
                  <a:cubicBezTo>
                    <a:pt x="20" y="122"/>
                    <a:pt x="26" y="141"/>
                    <a:pt x="54" y="151"/>
                  </a:cubicBezTo>
                  <a:cubicBezTo>
                    <a:pt x="69" y="143"/>
                    <a:pt x="65" y="124"/>
                    <a:pt x="63" y="120"/>
                  </a:cubicBezTo>
                  <a:cubicBezTo>
                    <a:pt x="61" y="112"/>
                    <a:pt x="53" y="107"/>
                    <a:pt x="47" y="102"/>
                  </a:cubicBezTo>
                  <a:cubicBezTo>
                    <a:pt x="41" y="96"/>
                    <a:pt x="34" y="84"/>
                    <a:pt x="47" y="76"/>
                  </a:cubicBezTo>
                  <a:cubicBezTo>
                    <a:pt x="58" y="69"/>
                    <a:pt x="68" y="81"/>
                    <a:pt x="72" y="87"/>
                  </a:cubicBezTo>
                  <a:cubicBezTo>
                    <a:pt x="73" y="89"/>
                    <a:pt x="75" y="89"/>
                    <a:pt x="77" y="88"/>
                  </a:cubicBezTo>
                  <a:cubicBezTo>
                    <a:pt x="85" y="83"/>
                    <a:pt x="85" y="83"/>
                    <a:pt x="85" y="83"/>
                  </a:cubicBezTo>
                  <a:cubicBezTo>
                    <a:pt x="70" y="49"/>
                    <a:pt x="70" y="49"/>
                    <a:pt x="70" y="49"/>
                  </a:cubicBezTo>
                  <a:cubicBezTo>
                    <a:pt x="57" y="14"/>
                    <a:pt x="147" y="43"/>
                    <a:pt x="150" y="4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52"/>
            <p:cNvSpPr>
              <a:spLocks/>
            </p:cNvSpPr>
            <p:nvPr userDrawn="1"/>
          </p:nvSpPr>
          <p:spPr bwMode="gray">
            <a:xfrm>
              <a:off x="1243013" y="2498725"/>
              <a:ext cx="11113" cy="12700"/>
            </a:xfrm>
            <a:custGeom>
              <a:avLst/>
              <a:gdLst>
                <a:gd name="T0" fmla="*/ 10 w 10"/>
                <a:gd name="T1" fmla="*/ 5 h 11"/>
                <a:gd name="T2" fmla="*/ 6 w 10"/>
                <a:gd name="T3" fmla="*/ 10 h 11"/>
                <a:gd name="T4" fmla="*/ 1 w 10"/>
                <a:gd name="T5" fmla="*/ 6 h 11"/>
                <a:gd name="T6" fmla="*/ 5 w 10"/>
                <a:gd name="T7" fmla="*/ 1 h 11"/>
                <a:gd name="T8" fmla="*/ 10 w 10"/>
                <a:gd name="T9" fmla="*/ 5 h 11"/>
              </a:gdLst>
              <a:ahLst/>
              <a:cxnLst>
                <a:cxn ang="0">
                  <a:pos x="T0" y="T1"/>
                </a:cxn>
                <a:cxn ang="0">
                  <a:pos x="T2" y="T3"/>
                </a:cxn>
                <a:cxn ang="0">
                  <a:pos x="T4" y="T5"/>
                </a:cxn>
                <a:cxn ang="0">
                  <a:pos x="T6" y="T7"/>
                </a:cxn>
                <a:cxn ang="0">
                  <a:pos x="T8" y="T9"/>
                </a:cxn>
              </a:cxnLst>
              <a:rect l="0" t="0" r="r" b="b"/>
              <a:pathLst>
                <a:path w="10" h="11">
                  <a:moveTo>
                    <a:pt x="10" y="5"/>
                  </a:moveTo>
                  <a:cubicBezTo>
                    <a:pt x="10" y="7"/>
                    <a:pt x="9" y="10"/>
                    <a:pt x="6" y="10"/>
                  </a:cubicBezTo>
                  <a:cubicBezTo>
                    <a:pt x="4" y="11"/>
                    <a:pt x="1" y="9"/>
                    <a:pt x="1" y="6"/>
                  </a:cubicBezTo>
                  <a:cubicBezTo>
                    <a:pt x="0" y="4"/>
                    <a:pt x="2" y="1"/>
                    <a:pt x="5" y="1"/>
                  </a:cubicBezTo>
                  <a:cubicBezTo>
                    <a:pt x="7" y="0"/>
                    <a:pt x="10" y="2"/>
                    <a:pt x="1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53"/>
            <p:cNvSpPr>
              <a:spLocks/>
            </p:cNvSpPr>
            <p:nvPr userDrawn="1"/>
          </p:nvSpPr>
          <p:spPr bwMode="gray">
            <a:xfrm>
              <a:off x="1165225" y="2624138"/>
              <a:ext cx="41275" cy="76200"/>
            </a:xfrm>
            <a:custGeom>
              <a:avLst/>
              <a:gdLst>
                <a:gd name="T0" fmla="*/ 26 w 26"/>
                <a:gd name="T1" fmla="*/ 32 h 48"/>
                <a:gd name="T2" fmla="*/ 15 w 26"/>
                <a:gd name="T3" fmla="*/ 0 h 48"/>
                <a:gd name="T4" fmla="*/ 3 w 26"/>
                <a:gd name="T5" fmla="*/ 11 h 48"/>
                <a:gd name="T6" fmla="*/ 0 w 26"/>
                <a:gd name="T7" fmla="*/ 48 h 48"/>
                <a:gd name="T8" fmla="*/ 18 w 26"/>
                <a:gd name="T9" fmla="*/ 28 h 48"/>
                <a:gd name="T10" fmla="*/ 26 w 26"/>
                <a:gd name="T11" fmla="*/ 32 h 48"/>
              </a:gdLst>
              <a:ahLst/>
              <a:cxnLst>
                <a:cxn ang="0">
                  <a:pos x="T0" y="T1"/>
                </a:cxn>
                <a:cxn ang="0">
                  <a:pos x="T2" y="T3"/>
                </a:cxn>
                <a:cxn ang="0">
                  <a:pos x="T4" y="T5"/>
                </a:cxn>
                <a:cxn ang="0">
                  <a:pos x="T6" y="T7"/>
                </a:cxn>
                <a:cxn ang="0">
                  <a:pos x="T8" y="T9"/>
                </a:cxn>
                <a:cxn ang="0">
                  <a:pos x="T10" y="T11"/>
                </a:cxn>
              </a:cxnLst>
              <a:rect l="0" t="0" r="r" b="b"/>
              <a:pathLst>
                <a:path w="26" h="48">
                  <a:moveTo>
                    <a:pt x="26" y="32"/>
                  </a:moveTo>
                  <a:lnTo>
                    <a:pt x="15" y="0"/>
                  </a:lnTo>
                  <a:lnTo>
                    <a:pt x="3" y="11"/>
                  </a:lnTo>
                  <a:lnTo>
                    <a:pt x="0" y="48"/>
                  </a:lnTo>
                  <a:lnTo>
                    <a:pt x="18" y="28"/>
                  </a:lnTo>
                  <a:lnTo>
                    <a:pt x="26" y="32"/>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54"/>
            <p:cNvSpPr>
              <a:spLocks noEditPoints="1"/>
            </p:cNvSpPr>
            <p:nvPr userDrawn="1"/>
          </p:nvSpPr>
          <p:spPr bwMode="gray">
            <a:xfrm>
              <a:off x="682625" y="2827338"/>
              <a:ext cx="203200" cy="201613"/>
            </a:xfrm>
            <a:custGeom>
              <a:avLst/>
              <a:gdLst>
                <a:gd name="T0" fmla="*/ 11 w 180"/>
                <a:gd name="T1" fmla="*/ 110 h 180"/>
                <a:gd name="T2" fmla="*/ 169 w 180"/>
                <a:gd name="T3" fmla="*/ 70 h 180"/>
                <a:gd name="T4" fmla="*/ 159 w 180"/>
                <a:gd name="T5" fmla="*/ 68 h 180"/>
                <a:gd name="T6" fmla="*/ 118 w 180"/>
                <a:gd name="T7" fmla="*/ 39 h 180"/>
                <a:gd name="T8" fmla="*/ 159 w 180"/>
                <a:gd name="T9" fmla="*/ 68 h 180"/>
                <a:gd name="T10" fmla="*/ 114 w 180"/>
                <a:gd name="T11" fmla="*/ 35 h 180"/>
                <a:gd name="T12" fmla="*/ 122 w 180"/>
                <a:gd name="T13" fmla="*/ 25 h 180"/>
                <a:gd name="T14" fmla="*/ 101 w 180"/>
                <a:gd name="T15" fmla="*/ 120 h 180"/>
                <a:gd name="T16" fmla="*/ 127 w 180"/>
                <a:gd name="T17" fmla="*/ 85 h 180"/>
                <a:gd name="T18" fmla="*/ 93 w 180"/>
                <a:gd name="T19" fmla="*/ 85 h 180"/>
                <a:gd name="T20" fmla="*/ 111 w 180"/>
                <a:gd name="T21" fmla="*/ 45 h 180"/>
                <a:gd name="T22" fmla="*/ 93 w 180"/>
                <a:gd name="T23" fmla="*/ 85 h 180"/>
                <a:gd name="T24" fmla="*/ 108 w 180"/>
                <a:gd name="T25" fmla="*/ 40 h 180"/>
                <a:gd name="T26" fmla="*/ 76 w 180"/>
                <a:gd name="T27" fmla="*/ 19 h 180"/>
                <a:gd name="T28" fmla="*/ 87 w 180"/>
                <a:gd name="T29" fmla="*/ 95 h 180"/>
                <a:gd name="T30" fmla="*/ 68 w 180"/>
                <a:gd name="T31" fmla="*/ 135 h 180"/>
                <a:gd name="T32" fmla="*/ 52 w 180"/>
                <a:gd name="T33" fmla="*/ 95 h 180"/>
                <a:gd name="T34" fmla="*/ 78 w 180"/>
                <a:gd name="T35" fmla="*/ 60 h 180"/>
                <a:gd name="T36" fmla="*/ 52 w 180"/>
                <a:gd name="T37" fmla="*/ 95 h 180"/>
                <a:gd name="T38" fmla="*/ 76 w 180"/>
                <a:gd name="T39" fmla="*/ 54 h 180"/>
                <a:gd name="T40" fmla="*/ 68 w 180"/>
                <a:gd name="T41" fmla="*/ 21 h 180"/>
                <a:gd name="T42" fmla="*/ 42 w 180"/>
                <a:gd name="T43" fmla="*/ 53 h 180"/>
                <a:gd name="T44" fmla="*/ 49 w 180"/>
                <a:gd name="T45" fmla="*/ 30 h 180"/>
                <a:gd name="T46" fmla="*/ 41 w 180"/>
                <a:gd name="T47" fmla="*/ 59 h 180"/>
                <a:gd name="T48" fmla="*/ 18 w 180"/>
                <a:gd name="T49" fmla="*/ 104 h 180"/>
                <a:gd name="T50" fmla="*/ 20 w 180"/>
                <a:gd name="T51" fmla="*/ 112 h 180"/>
                <a:gd name="T52" fmla="*/ 62 w 180"/>
                <a:gd name="T53" fmla="*/ 141 h 180"/>
                <a:gd name="T54" fmla="*/ 20 w 180"/>
                <a:gd name="T55" fmla="*/ 112 h 180"/>
                <a:gd name="T56" fmla="*/ 65 w 180"/>
                <a:gd name="T57" fmla="*/ 146 h 180"/>
                <a:gd name="T58" fmla="*/ 57 w 180"/>
                <a:gd name="T59" fmla="*/ 155 h 180"/>
                <a:gd name="T60" fmla="*/ 71 w 180"/>
                <a:gd name="T61" fmla="*/ 140 h 180"/>
                <a:gd name="T62" fmla="*/ 103 w 180"/>
                <a:gd name="T63" fmla="*/ 162 h 180"/>
                <a:gd name="T64" fmla="*/ 103 w 180"/>
                <a:gd name="T65" fmla="*/ 126 h 180"/>
                <a:gd name="T66" fmla="*/ 111 w 180"/>
                <a:gd name="T67" fmla="*/ 159 h 180"/>
                <a:gd name="T68" fmla="*/ 138 w 180"/>
                <a:gd name="T69" fmla="*/ 127 h 180"/>
                <a:gd name="T70" fmla="*/ 131 w 180"/>
                <a:gd name="T71" fmla="*/ 150 h 180"/>
                <a:gd name="T72" fmla="*/ 138 w 180"/>
                <a:gd name="T73" fmla="*/ 122 h 180"/>
                <a:gd name="T74" fmla="*/ 161 w 180"/>
                <a:gd name="T75"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0" h="180">
                  <a:moveTo>
                    <a:pt x="70" y="11"/>
                  </a:moveTo>
                  <a:cubicBezTo>
                    <a:pt x="26" y="22"/>
                    <a:pt x="0" y="66"/>
                    <a:pt x="11" y="110"/>
                  </a:cubicBezTo>
                  <a:cubicBezTo>
                    <a:pt x="22" y="154"/>
                    <a:pt x="66" y="180"/>
                    <a:pt x="110" y="169"/>
                  </a:cubicBezTo>
                  <a:cubicBezTo>
                    <a:pt x="153" y="158"/>
                    <a:pt x="180" y="114"/>
                    <a:pt x="169" y="70"/>
                  </a:cubicBezTo>
                  <a:cubicBezTo>
                    <a:pt x="158" y="27"/>
                    <a:pt x="113" y="0"/>
                    <a:pt x="70" y="11"/>
                  </a:cubicBezTo>
                  <a:close/>
                  <a:moveTo>
                    <a:pt x="159" y="68"/>
                  </a:moveTo>
                  <a:cubicBezTo>
                    <a:pt x="133" y="75"/>
                    <a:pt x="133" y="75"/>
                    <a:pt x="133" y="75"/>
                  </a:cubicBezTo>
                  <a:cubicBezTo>
                    <a:pt x="129" y="61"/>
                    <a:pt x="124" y="49"/>
                    <a:pt x="118" y="39"/>
                  </a:cubicBezTo>
                  <a:cubicBezTo>
                    <a:pt x="121" y="36"/>
                    <a:pt x="125" y="32"/>
                    <a:pt x="128" y="28"/>
                  </a:cubicBezTo>
                  <a:cubicBezTo>
                    <a:pt x="142" y="37"/>
                    <a:pt x="154" y="51"/>
                    <a:pt x="159" y="68"/>
                  </a:cubicBezTo>
                  <a:close/>
                  <a:moveTo>
                    <a:pt x="122" y="25"/>
                  </a:moveTo>
                  <a:cubicBezTo>
                    <a:pt x="120" y="28"/>
                    <a:pt x="117" y="32"/>
                    <a:pt x="114" y="35"/>
                  </a:cubicBezTo>
                  <a:cubicBezTo>
                    <a:pt x="109" y="27"/>
                    <a:pt x="103" y="22"/>
                    <a:pt x="97" y="17"/>
                  </a:cubicBezTo>
                  <a:cubicBezTo>
                    <a:pt x="106" y="18"/>
                    <a:pt x="115" y="21"/>
                    <a:pt x="122" y="25"/>
                  </a:cubicBezTo>
                  <a:close/>
                  <a:moveTo>
                    <a:pt x="130" y="120"/>
                  </a:moveTo>
                  <a:cubicBezTo>
                    <a:pt x="121" y="118"/>
                    <a:pt x="111" y="118"/>
                    <a:pt x="101" y="120"/>
                  </a:cubicBezTo>
                  <a:cubicBezTo>
                    <a:pt x="95" y="93"/>
                    <a:pt x="95" y="93"/>
                    <a:pt x="95" y="93"/>
                  </a:cubicBezTo>
                  <a:cubicBezTo>
                    <a:pt x="127" y="85"/>
                    <a:pt x="127" y="85"/>
                    <a:pt x="127" y="85"/>
                  </a:cubicBezTo>
                  <a:cubicBezTo>
                    <a:pt x="130" y="97"/>
                    <a:pt x="131" y="109"/>
                    <a:pt x="130" y="120"/>
                  </a:cubicBezTo>
                  <a:close/>
                  <a:moveTo>
                    <a:pt x="93" y="85"/>
                  </a:moveTo>
                  <a:cubicBezTo>
                    <a:pt x="86" y="58"/>
                    <a:pt x="86" y="58"/>
                    <a:pt x="86" y="58"/>
                  </a:cubicBezTo>
                  <a:cubicBezTo>
                    <a:pt x="95" y="55"/>
                    <a:pt x="104" y="51"/>
                    <a:pt x="111" y="45"/>
                  </a:cubicBezTo>
                  <a:cubicBezTo>
                    <a:pt x="117" y="54"/>
                    <a:pt x="122" y="65"/>
                    <a:pt x="125" y="77"/>
                  </a:cubicBezTo>
                  <a:lnTo>
                    <a:pt x="93" y="85"/>
                  </a:lnTo>
                  <a:close/>
                  <a:moveTo>
                    <a:pt x="76" y="19"/>
                  </a:moveTo>
                  <a:cubicBezTo>
                    <a:pt x="87" y="18"/>
                    <a:pt x="98" y="26"/>
                    <a:pt x="108" y="40"/>
                  </a:cubicBezTo>
                  <a:cubicBezTo>
                    <a:pt x="101" y="45"/>
                    <a:pt x="93" y="50"/>
                    <a:pt x="84" y="52"/>
                  </a:cubicBezTo>
                  <a:lnTo>
                    <a:pt x="76" y="19"/>
                  </a:lnTo>
                  <a:close/>
                  <a:moveTo>
                    <a:pt x="54" y="103"/>
                  </a:moveTo>
                  <a:cubicBezTo>
                    <a:pt x="87" y="95"/>
                    <a:pt x="87" y="95"/>
                    <a:pt x="87" y="95"/>
                  </a:cubicBezTo>
                  <a:cubicBezTo>
                    <a:pt x="93" y="122"/>
                    <a:pt x="93" y="122"/>
                    <a:pt x="93" y="122"/>
                  </a:cubicBezTo>
                  <a:cubicBezTo>
                    <a:pt x="84" y="125"/>
                    <a:pt x="76" y="129"/>
                    <a:pt x="68" y="135"/>
                  </a:cubicBezTo>
                  <a:cubicBezTo>
                    <a:pt x="62" y="126"/>
                    <a:pt x="57" y="115"/>
                    <a:pt x="54" y="103"/>
                  </a:cubicBezTo>
                  <a:close/>
                  <a:moveTo>
                    <a:pt x="52" y="95"/>
                  </a:moveTo>
                  <a:cubicBezTo>
                    <a:pt x="49" y="83"/>
                    <a:pt x="48" y="71"/>
                    <a:pt x="49" y="60"/>
                  </a:cubicBezTo>
                  <a:cubicBezTo>
                    <a:pt x="59" y="62"/>
                    <a:pt x="68" y="62"/>
                    <a:pt x="78" y="60"/>
                  </a:cubicBezTo>
                  <a:cubicBezTo>
                    <a:pt x="85" y="87"/>
                    <a:pt x="85" y="87"/>
                    <a:pt x="85" y="87"/>
                  </a:cubicBezTo>
                  <a:lnTo>
                    <a:pt x="52" y="95"/>
                  </a:lnTo>
                  <a:close/>
                  <a:moveTo>
                    <a:pt x="68" y="21"/>
                  </a:moveTo>
                  <a:cubicBezTo>
                    <a:pt x="76" y="54"/>
                    <a:pt x="76" y="54"/>
                    <a:pt x="76" y="54"/>
                  </a:cubicBezTo>
                  <a:cubicBezTo>
                    <a:pt x="68" y="56"/>
                    <a:pt x="58" y="56"/>
                    <a:pt x="50" y="55"/>
                  </a:cubicBezTo>
                  <a:cubicBezTo>
                    <a:pt x="52" y="38"/>
                    <a:pt x="58" y="25"/>
                    <a:pt x="68" y="21"/>
                  </a:cubicBezTo>
                  <a:close/>
                  <a:moveTo>
                    <a:pt x="49" y="30"/>
                  </a:moveTo>
                  <a:cubicBezTo>
                    <a:pt x="45" y="36"/>
                    <a:pt x="43" y="44"/>
                    <a:pt x="42" y="53"/>
                  </a:cubicBezTo>
                  <a:cubicBezTo>
                    <a:pt x="38" y="52"/>
                    <a:pt x="34" y="50"/>
                    <a:pt x="30" y="48"/>
                  </a:cubicBezTo>
                  <a:cubicBezTo>
                    <a:pt x="35" y="41"/>
                    <a:pt x="41" y="35"/>
                    <a:pt x="49" y="30"/>
                  </a:cubicBezTo>
                  <a:close/>
                  <a:moveTo>
                    <a:pt x="27" y="53"/>
                  </a:moveTo>
                  <a:cubicBezTo>
                    <a:pt x="31" y="56"/>
                    <a:pt x="36" y="57"/>
                    <a:pt x="41" y="59"/>
                  </a:cubicBezTo>
                  <a:cubicBezTo>
                    <a:pt x="40" y="70"/>
                    <a:pt x="41" y="84"/>
                    <a:pt x="44" y="97"/>
                  </a:cubicBezTo>
                  <a:cubicBezTo>
                    <a:pt x="18" y="104"/>
                    <a:pt x="18" y="104"/>
                    <a:pt x="18" y="104"/>
                  </a:cubicBezTo>
                  <a:cubicBezTo>
                    <a:pt x="14" y="86"/>
                    <a:pt x="18" y="68"/>
                    <a:pt x="27" y="53"/>
                  </a:cubicBezTo>
                  <a:close/>
                  <a:moveTo>
                    <a:pt x="20" y="112"/>
                  </a:moveTo>
                  <a:cubicBezTo>
                    <a:pt x="46" y="105"/>
                    <a:pt x="46" y="105"/>
                    <a:pt x="46" y="105"/>
                  </a:cubicBezTo>
                  <a:cubicBezTo>
                    <a:pt x="50" y="119"/>
                    <a:pt x="55" y="131"/>
                    <a:pt x="62" y="141"/>
                  </a:cubicBezTo>
                  <a:cubicBezTo>
                    <a:pt x="58" y="144"/>
                    <a:pt x="55" y="148"/>
                    <a:pt x="52" y="152"/>
                  </a:cubicBezTo>
                  <a:cubicBezTo>
                    <a:pt x="37" y="143"/>
                    <a:pt x="25" y="129"/>
                    <a:pt x="20" y="112"/>
                  </a:cubicBezTo>
                  <a:close/>
                  <a:moveTo>
                    <a:pt x="57" y="155"/>
                  </a:moveTo>
                  <a:cubicBezTo>
                    <a:pt x="59" y="152"/>
                    <a:pt x="62" y="149"/>
                    <a:pt x="65" y="146"/>
                  </a:cubicBezTo>
                  <a:cubicBezTo>
                    <a:pt x="70" y="153"/>
                    <a:pt x="76" y="159"/>
                    <a:pt x="82" y="163"/>
                  </a:cubicBezTo>
                  <a:cubicBezTo>
                    <a:pt x="73" y="162"/>
                    <a:pt x="65" y="159"/>
                    <a:pt x="57" y="155"/>
                  </a:cubicBezTo>
                  <a:close/>
                  <a:moveTo>
                    <a:pt x="103" y="162"/>
                  </a:moveTo>
                  <a:cubicBezTo>
                    <a:pt x="93" y="162"/>
                    <a:pt x="81" y="154"/>
                    <a:pt x="71" y="140"/>
                  </a:cubicBezTo>
                  <a:cubicBezTo>
                    <a:pt x="78" y="135"/>
                    <a:pt x="86" y="131"/>
                    <a:pt x="95" y="128"/>
                  </a:cubicBezTo>
                  <a:lnTo>
                    <a:pt x="103" y="162"/>
                  </a:lnTo>
                  <a:close/>
                  <a:moveTo>
                    <a:pt x="111" y="159"/>
                  </a:moveTo>
                  <a:cubicBezTo>
                    <a:pt x="103" y="126"/>
                    <a:pt x="103" y="126"/>
                    <a:pt x="103" y="126"/>
                  </a:cubicBezTo>
                  <a:cubicBezTo>
                    <a:pt x="112" y="124"/>
                    <a:pt x="121" y="124"/>
                    <a:pt x="129" y="125"/>
                  </a:cubicBezTo>
                  <a:cubicBezTo>
                    <a:pt x="127" y="142"/>
                    <a:pt x="121" y="155"/>
                    <a:pt x="111" y="159"/>
                  </a:cubicBezTo>
                  <a:close/>
                  <a:moveTo>
                    <a:pt x="131" y="150"/>
                  </a:moveTo>
                  <a:cubicBezTo>
                    <a:pt x="134" y="144"/>
                    <a:pt x="137" y="136"/>
                    <a:pt x="138" y="127"/>
                  </a:cubicBezTo>
                  <a:cubicBezTo>
                    <a:pt x="142" y="129"/>
                    <a:pt x="146" y="130"/>
                    <a:pt x="149" y="132"/>
                  </a:cubicBezTo>
                  <a:cubicBezTo>
                    <a:pt x="144" y="139"/>
                    <a:pt x="138" y="146"/>
                    <a:pt x="131" y="150"/>
                  </a:cubicBezTo>
                  <a:close/>
                  <a:moveTo>
                    <a:pt x="153" y="127"/>
                  </a:moveTo>
                  <a:cubicBezTo>
                    <a:pt x="148" y="125"/>
                    <a:pt x="143" y="123"/>
                    <a:pt x="138" y="122"/>
                  </a:cubicBezTo>
                  <a:cubicBezTo>
                    <a:pt x="139" y="110"/>
                    <a:pt x="138" y="97"/>
                    <a:pt x="135" y="83"/>
                  </a:cubicBezTo>
                  <a:cubicBezTo>
                    <a:pt x="161" y="76"/>
                    <a:pt x="161" y="76"/>
                    <a:pt x="161" y="76"/>
                  </a:cubicBezTo>
                  <a:cubicBezTo>
                    <a:pt x="165" y="94"/>
                    <a:pt x="161" y="112"/>
                    <a:pt x="153"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55"/>
            <p:cNvSpPr>
              <a:spLocks/>
            </p:cNvSpPr>
            <p:nvPr userDrawn="1"/>
          </p:nvSpPr>
          <p:spPr bwMode="gray">
            <a:xfrm>
              <a:off x="760413" y="2873375"/>
              <a:ext cx="26988" cy="28575"/>
            </a:xfrm>
            <a:custGeom>
              <a:avLst/>
              <a:gdLst>
                <a:gd name="T0" fmla="*/ 23 w 25"/>
                <a:gd name="T1" fmla="*/ 10 h 25"/>
                <a:gd name="T2" fmla="*/ 15 w 25"/>
                <a:gd name="T3" fmla="*/ 24 h 25"/>
                <a:gd name="T4" fmla="*/ 2 w 25"/>
                <a:gd name="T5" fmla="*/ 15 h 25"/>
                <a:gd name="T6" fmla="*/ 10 w 25"/>
                <a:gd name="T7" fmla="*/ 2 h 25"/>
                <a:gd name="T8" fmla="*/ 23 w 25"/>
                <a:gd name="T9" fmla="*/ 10 h 25"/>
              </a:gdLst>
              <a:ahLst/>
              <a:cxnLst>
                <a:cxn ang="0">
                  <a:pos x="T0" y="T1"/>
                </a:cxn>
                <a:cxn ang="0">
                  <a:pos x="T2" y="T3"/>
                </a:cxn>
                <a:cxn ang="0">
                  <a:pos x="T4" y="T5"/>
                </a:cxn>
                <a:cxn ang="0">
                  <a:pos x="T6" y="T7"/>
                </a:cxn>
                <a:cxn ang="0">
                  <a:pos x="T8" y="T9"/>
                </a:cxn>
              </a:cxnLst>
              <a:rect l="0" t="0" r="r" b="b"/>
              <a:pathLst>
                <a:path w="25" h="25">
                  <a:moveTo>
                    <a:pt x="23" y="10"/>
                  </a:moveTo>
                  <a:cubicBezTo>
                    <a:pt x="25" y="16"/>
                    <a:pt x="21" y="22"/>
                    <a:pt x="15" y="24"/>
                  </a:cubicBezTo>
                  <a:cubicBezTo>
                    <a:pt x="9" y="25"/>
                    <a:pt x="3" y="21"/>
                    <a:pt x="2" y="15"/>
                  </a:cubicBezTo>
                  <a:cubicBezTo>
                    <a:pt x="0" y="9"/>
                    <a:pt x="4" y="3"/>
                    <a:pt x="10" y="2"/>
                  </a:cubicBezTo>
                  <a:cubicBezTo>
                    <a:pt x="16" y="0"/>
                    <a:pt x="22" y="4"/>
                    <a:pt x="23"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56"/>
            <p:cNvSpPr>
              <a:spLocks/>
            </p:cNvSpPr>
            <p:nvPr userDrawn="1"/>
          </p:nvSpPr>
          <p:spPr bwMode="gray">
            <a:xfrm>
              <a:off x="687388" y="2935288"/>
              <a:ext cx="26988" cy="26988"/>
            </a:xfrm>
            <a:custGeom>
              <a:avLst/>
              <a:gdLst>
                <a:gd name="T0" fmla="*/ 24 w 25"/>
                <a:gd name="T1" fmla="*/ 10 h 25"/>
                <a:gd name="T2" fmla="*/ 15 w 25"/>
                <a:gd name="T3" fmla="*/ 24 h 25"/>
                <a:gd name="T4" fmla="*/ 2 w 25"/>
                <a:gd name="T5" fmla="*/ 15 h 25"/>
                <a:gd name="T6" fmla="*/ 10 w 25"/>
                <a:gd name="T7" fmla="*/ 2 h 25"/>
                <a:gd name="T8" fmla="*/ 24 w 25"/>
                <a:gd name="T9" fmla="*/ 10 h 25"/>
              </a:gdLst>
              <a:ahLst/>
              <a:cxnLst>
                <a:cxn ang="0">
                  <a:pos x="T0" y="T1"/>
                </a:cxn>
                <a:cxn ang="0">
                  <a:pos x="T2" y="T3"/>
                </a:cxn>
                <a:cxn ang="0">
                  <a:pos x="T4" y="T5"/>
                </a:cxn>
                <a:cxn ang="0">
                  <a:pos x="T6" y="T7"/>
                </a:cxn>
                <a:cxn ang="0">
                  <a:pos x="T8" y="T9"/>
                </a:cxn>
              </a:cxnLst>
              <a:rect l="0" t="0" r="r" b="b"/>
              <a:pathLst>
                <a:path w="25" h="25">
                  <a:moveTo>
                    <a:pt x="24" y="10"/>
                  </a:moveTo>
                  <a:cubicBezTo>
                    <a:pt x="25" y="16"/>
                    <a:pt x="21" y="22"/>
                    <a:pt x="15" y="24"/>
                  </a:cubicBezTo>
                  <a:cubicBezTo>
                    <a:pt x="9" y="25"/>
                    <a:pt x="3" y="22"/>
                    <a:pt x="2" y="15"/>
                  </a:cubicBezTo>
                  <a:cubicBezTo>
                    <a:pt x="0" y="9"/>
                    <a:pt x="4" y="3"/>
                    <a:pt x="10" y="2"/>
                  </a:cubicBezTo>
                  <a:cubicBezTo>
                    <a:pt x="16" y="0"/>
                    <a:pt x="22" y="4"/>
                    <a:pt x="2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57"/>
            <p:cNvSpPr>
              <a:spLocks/>
            </p:cNvSpPr>
            <p:nvPr userDrawn="1"/>
          </p:nvSpPr>
          <p:spPr bwMode="gray">
            <a:xfrm>
              <a:off x="819150" y="2951163"/>
              <a:ext cx="28575" cy="28575"/>
            </a:xfrm>
            <a:custGeom>
              <a:avLst/>
              <a:gdLst>
                <a:gd name="T0" fmla="*/ 24 w 25"/>
                <a:gd name="T1" fmla="*/ 10 h 25"/>
                <a:gd name="T2" fmla="*/ 16 w 25"/>
                <a:gd name="T3" fmla="*/ 23 h 25"/>
                <a:gd name="T4" fmla="*/ 2 w 25"/>
                <a:gd name="T5" fmla="*/ 15 h 25"/>
                <a:gd name="T6" fmla="*/ 10 w 25"/>
                <a:gd name="T7" fmla="*/ 1 h 25"/>
                <a:gd name="T8" fmla="*/ 24 w 25"/>
                <a:gd name="T9" fmla="*/ 10 h 25"/>
              </a:gdLst>
              <a:ahLst/>
              <a:cxnLst>
                <a:cxn ang="0">
                  <a:pos x="T0" y="T1"/>
                </a:cxn>
                <a:cxn ang="0">
                  <a:pos x="T2" y="T3"/>
                </a:cxn>
                <a:cxn ang="0">
                  <a:pos x="T4" y="T5"/>
                </a:cxn>
                <a:cxn ang="0">
                  <a:pos x="T6" y="T7"/>
                </a:cxn>
                <a:cxn ang="0">
                  <a:pos x="T8" y="T9"/>
                </a:cxn>
              </a:cxnLst>
              <a:rect l="0" t="0" r="r" b="b"/>
              <a:pathLst>
                <a:path w="25" h="25">
                  <a:moveTo>
                    <a:pt x="24" y="10"/>
                  </a:moveTo>
                  <a:cubicBezTo>
                    <a:pt x="25" y="16"/>
                    <a:pt x="22" y="22"/>
                    <a:pt x="16" y="23"/>
                  </a:cubicBezTo>
                  <a:cubicBezTo>
                    <a:pt x="9" y="25"/>
                    <a:pt x="3" y="21"/>
                    <a:pt x="2" y="15"/>
                  </a:cubicBezTo>
                  <a:cubicBezTo>
                    <a:pt x="0" y="9"/>
                    <a:pt x="4" y="3"/>
                    <a:pt x="10" y="1"/>
                  </a:cubicBezTo>
                  <a:cubicBezTo>
                    <a:pt x="16" y="0"/>
                    <a:pt x="22" y="4"/>
                    <a:pt x="2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58"/>
            <p:cNvSpPr>
              <a:spLocks noEditPoints="1"/>
            </p:cNvSpPr>
            <p:nvPr userDrawn="1"/>
          </p:nvSpPr>
          <p:spPr bwMode="gray">
            <a:xfrm>
              <a:off x="1541463" y="2871788"/>
              <a:ext cx="196850" cy="185738"/>
            </a:xfrm>
            <a:custGeom>
              <a:avLst/>
              <a:gdLst>
                <a:gd name="T0" fmla="*/ 20 w 124"/>
                <a:gd name="T1" fmla="*/ 0 h 117"/>
                <a:gd name="T2" fmla="*/ 102 w 124"/>
                <a:gd name="T3" fmla="*/ 117 h 117"/>
                <a:gd name="T4" fmla="*/ 97 w 124"/>
                <a:gd name="T5" fmla="*/ 107 h 117"/>
                <a:gd name="T6" fmla="*/ 24 w 124"/>
                <a:gd name="T7" fmla="*/ 22 h 117"/>
                <a:gd name="T8" fmla="*/ 97 w 124"/>
                <a:gd name="T9" fmla="*/ 107 h 117"/>
                <a:gd name="T10" fmla="*/ 22 w 124"/>
                <a:gd name="T11" fmla="*/ 40 h 117"/>
                <a:gd name="T12" fmla="*/ 34 w 124"/>
                <a:gd name="T13" fmla="*/ 57 h 117"/>
                <a:gd name="T14" fmla="*/ 33 w 124"/>
                <a:gd name="T15" fmla="*/ 60 h 117"/>
                <a:gd name="T16" fmla="*/ 16 w 124"/>
                <a:gd name="T17" fmla="*/ 70 h 117"/>
                <a:gd name="T18" fmla="*/ 33 w 124"/>
                <a:gd name="T19" fmla="*/ 60 h 117"/>
                <a:gd name="T20" fmla="*/ 15 w 124"/>
                <a:gd name="T21" fmla="*/ 72 h 117"/>
                <a:gd name="T22" fmla="*/ 26 w 124"/>
                <a:gd name="T23" fmla="*/ 89 h 117"/>
                <a:gd name="T24" fmla="*/ 57 w 124"/>
                <a:gd name="T25" fmla="*/ 31 h 117"/>
                <a:gd name="T26" fmla="*/ 40 w 124"/>
                <a:gd name="T27" fmla="*/ 42 h 117"/>
                <a:gd name="T28" fmla="*/ 57 w 124"/>
                <a:gd name="T29" fmla="*/ 31 h 117"/>
                <a:gd name="T30" fmla="*/ 39 w 124"/>
                <a:gd name="T31" fmla="*/ 44 h 117"/>
                <a:gd name="T32" fmla="*/ 51 w 124"/>
                <a:gd name="T33" fmla="*/ 61 h 117"/>
                <a:gd name="T34" fmla="*/ 50 w 124"/>
                <a:gd name="T35" fmla="*/ 63 h 117"/>
                <a:gd name="T36" fmla="*/ 33 w 124"/>
                <a:gd name="T37" fmla="*/ 74 h 117"/>
                <a:gd name="T38" fmla="*/ 50 w 124"/>
                <a:gd name="T39" fmla="*/ 63 h 117"/>
                <a:gd name="T40" fmla="*/ 32 w 124"/>
                <a:gd name="T41" fmla="*/ 76 h 117"/>
                <a:gd name="T42" fmla="*/ 43 w 124"/>
                <a:gd name="T43" fmla="*/ 93 h 117"/>
                <a:gd name="T44" fmla="*/ 74 w 124"/>
                <a:gd name="T45" fmla="*/ 35 h 117"/>
                <a:gd name="T46" fmla="*/ 58 w 124"/>
                <a:gd name="T47" fmla="*/ 45 h 117"/>
                <a:gd name="T48" fmla="*/ 74 w 124"/>
                <a:gd name="T49" fmla="*/ 35 h 117"/>
                <a:gd name="T50" fmla="*/ 57 w 124"/>
                <a:gd name="T51" fmla="*/ 48 h 117"/>
                <a:gd name="T52" fmla="*/ 68 w 124"/>
                <a:gd name="T53" fmla="*/ 65 h 117"/>
                <a:gd name="T54" fmla="*/ 67 w 124"/>
                <a:gd name="T55" fmla="*/ 67 h 117"/>
                <a:gd name="T56" fmla="*/ 51 w 124"/>
                <a:gd name="T57" fmla="*/ 77 h 117"/>
                <a:gd name="T58" fmla="*/ 67 w 124"/>
                <a:gd name="T59" fmla="*/ 67 h 117"/>
                <a:gd name="T60" fmla="*/ 50 w 124"/>
                <a:gd name="T61" fmla="*/ 80 h 117"/>
                <a:gd name="T62" fmla="*/ 60 w 124"/>
                <a:gd name="T63" fmla="*/ 97 h 117"/>
                <a:gd name="T64" fmla="*/ 92 w 124"/>
                <a:gd name="T65" fmla="*/ 38 h 117"/>
                <a:gd name="T66" fmla="*/ 75 w 124"/>
                <a:gd name="T67" fmla="*/ 49 h 117"/>
                <a:gd name="T68" fmla="*/ 92 w 124"/>
                <a:gd name="T69" fmla="*/ 38 h 117"/>
                <a:gd name="T70" fmla="*/ 74 w 124"/>
                <a:gd name="T71" fmla="*/ 51 h 117"/>
                <a:gd name="T72" fmla="*/ 85 w 124"/>
                <a:gd name="T73" fmla="*/ 68 h 117"/>
                <a:gd name="T74" fmla="*/ 85 w 124"/>
                <a:gd name="T75" fmla="*/ 71 h 117"/>
                <a:gd name="T76" fmla="*/ 68 w 124"/>
                <a:gd name="T77" fmla="*/ 81 h 117"/>
                <a:gd name="T78" fmla="*/ 85 w 124"/>
                <a:gd name="T79" fmla="*/ 71 h 117"/>
                <a:gd name="T80" fmla="*/ 67 w 124"/>
                <a:gd name="T81" fmla="*/ 84 h 117"/>
                <a:gd name="T82" fmla="*/ 77 w 124"/>
                <a:gd name="T83" fmla="*/ 100 h 117"/>
                <a:gd name="T84" fmla="*/ 109 w 124"/>
                <a:gd name="T85" fmla="*/ 43 h 117"/>
                <a:gd name="T86" fmla="*/ 92 w 124"/>
                <a:gd name="T87" fmla="*/ 53 h 117"/>
                <a:gd name="T88" fmla="*/ 109 w 124"/>
                <a:gd name="T89" fmla="*/ 43 h 117"/>
                <a:gd name="T90" fmla="*/ 91 w 124"/>
                <a:gd name="T91" fmla="*/ 55 h 117"/>
                <a:gd name="T92" fmla="*/ 102 w 124"/>
                <a:gd name="T93" fmla="*/ 72 h 117"/>
                <a:gd name="T94" fmla="*/ 102 w 124"/>
                <a:gd name="T95" fmla="*/ 74 h 117"/>
                <a:gd name="T96" fmla="*/ 85 w 124"/>
                <a:gd name="T97" fmla="*/ 85 h 117"/>
                <a:gd name="T98" fmla="*/ 102 w 124"/>
                <a:gd name="T99" fmla="*/ 7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 h="117">
                  <a:moveTo>
                    <a:pt x="124" y="23"/>
                  </a:moveTo>
                  <a:lnTo>
                    <a:pt x="20" y="0"/>
                  </a:lnTo>
                  <a:lnTo>
                    <a:pt x="0" y="95"/>
                  </a:lnTo>
                  <a:lnTo>
                    <a:pt x="102" y="117"/>
                  </a:lnTo>
                  <a:lnTo>
                    <a:pt x="124" y="23"/>
                  </a:lnTo>
                  <a:close/>
                  <a:moveTo>
                    <a:pt x="97" y="107"/>
                  </a:moveTo>
                  <a:lnTo>
                    <a:pt x="9" y="88"/>
                  </a:lnTo>
                  <a:lnTo>
                    <a:pt x="24" y="22"/>
                  </a:lnTo>
                  <a:lnTo>
                    <a:pt x="111" y="41"/>
                  </a:lnTo>
                  <a:lnTo>
                    <a:pt x="97" y="107"/>
                  </a:lnTo>
                  <a:close/>
                  <a:moveTo>
                    <a:pt x="36" y="43"/>
                  </a:moveTo>
                  <a:lnTo>
                    <a:pt x="22" y="40"/>
                  </a:lnTo>
                  <a:lnTo>
                    <a:pt x="19" y="54"/>
                  </a:lnTo>
                  <a:lnTo>
                    <a:pt x="34" y="57"/>
                  </a:lnTo>
                  <a:lnTo>
                    <a:pt x="36" y="43"/>
                  </a:lnTo>
                  <a:close/>
                  <a:moveTo>
                    <a:pt x="33" y="60"/>
                  </a:moveTo>
                  <a:lnTo>
                    <a:pt x="19" y="57"/>
                  </a:lnTo>
                  <a:lnTo>
                    <a:pt x="16" y="70"/>
                  </a:lnTo>
                  <a:lnTo>
                    <a:pt x="30" y="73"/>
                  </a:lnTo>
                  <a:lnTo>
                    <a:pt x="33" y="60"/>
                  </a:lnTo>
                  <a:close/>
                  <a:moveTo>
                    <a:pt x="29" y="75"/>
                  </a:moveTo>
                  <a:lnTo>
                    <a:pt x="15" y="72"/>
                  </a:lnTo>
                  <a:lnTo>
                    <a:pt x="12" y="86"/>
                  </a:lnTo>
                  <a:lnTo>
                    <a:pt x="26" y="89"/>
                  </a:lnTo>
                  <a:lnTo>
                    <a:pt x="29" y="75"/>
                  </a:lnTo>
                  <a:close/>
                  <a:moveTo>
                    <a:pt x="57" y="31"/>
                  </a:moveTo>
                  <a:lnTo>
                    <a:pt x="43" y="28"/>
                  </a:lnTo>
                  <a:lnTo>
                    <a:pt x="40" y="42"/>
                  </a:lnTo>
                  <a:lnTo>
                    <a:pt x="54" y="45"/>
                  </a:lnTo>
                  <a:lnTo>
                    <a:pt x="57" y="31"/>
                  </a:lnTo>
                  <a:close/>
                  <a:moveTo>
                    <a:pt x="53" y="47"/>
                  </a:moveTo>
                  <a:lnTo>
                    <a:pt x="39" y="44"/>
                  </a:lnTo>
                  <a:lnTo>
                    <a:pt x="36" y="57"/>
                  </a:lnTo>
                  <a:lnTo>
                    <a:pt x="51" y="61"/>
                  </a:lnTo>
                  <a:lnTo>
                    <a:pt x="53" y="47"/>
                  </a:lnTo>
                  <a:close/>
                  <a:moveTo>
                    <a:pt x="50" y="63"/>
                  </a:moveTo>
                  <a:lnTo>
                    <a:pt x="36" y="60"/>
                  </a:lnTo>
                  <a:lnTo>
                    <a:pt x="33" y="74"/>
                  </a:lnTo>
                  <a:lnTo>
                    <a:pt x="47" y="76"/>
                  </a:lnTo>
                  <a:lnTo>
                    <a:pt x="50" y="63"/>
                  </a:lnTo>
                  <a:close/>
                  <a:moveTo>
                    <a:pt x="46" y="79"/>
                  </a:moveTo>
                  <a:lnTo>
                    <a:pt x="32" y="76"/>
                  </a:lnTo>
                  <a:lnTo>
                    <a:pt x="29" y="90"/>
                  </a:lnTo>
                  <a:lnTo>
                    <a:pt x="43" y="93"/>
                  </a:lnTo>
                  <a:lnTo>
                    <a:pt x="46" y="79"/>
                  </a:lnTo>
                  <a:close/>
                  <a:moveTo>
                    <a:pt x="74" y="35"/>
                  </a:moveTo>
                  <a:lnTo>
                    <a:pt x="60" y="32"/>
                  </a:lnTo>
                  <a:lnTo>
                    <a:pt x="58" y="45"/>
                  </a:lnTo>
                  <a:lnTo>
                    <a:pt x="71" y="48"/>
                  </a:lnTo>
                  <a:lnTo>
                    <a:pt x="74" y="35"/>
                  </a:lnTo>
                  <a:close/>
                  <a:moveTo>
                    <a:pt x="70" y="50"/>
                  </a:moveTo>
                  <a:lnTo>
                    <a:pt x="57" y="48"/>
                  </a:lnTo>
                  <a:lnTo>
                    <a:pt x="54" y="62"/>
                  </a:lnTo>
                  <a:lnTo>
                    <a:pt x="68" y="65"/>
                  </a:lnTo>
                  <a:lnTo>
                    <a:pt x="70" y="50"/>
                  </a:lnTo>
                  <a:close/>
                  <a:moveTo>
                    <a:pt x="67" y="67"/>
                  </a:moveTo>
                  <a:lnTo>
                    <a:pt x="53" y="64"/>
                  </a:lnTo>
                  <a:lnTo>
                    <a:pt x="51" y="77"/>
                  </a:lnTo>
                  <a:lnTo>
                    <a:pt x="64" y="80"/>
                  </a:lnTo>
                  <a:lnTo>
                    <a:pt x="67" y="67"/>
                  </a:lnTo>
                  <a:close/>
                  <a:moveTo>
                    <a:pt x="63" y="83"/>
                  </a:moveTo>
                  <a:lnTo>
                    <a:pt x="50" y="80"/>
                  </a:lnTo>
                  <a:lnTo>
                    <a:pt x="47" y="93"/>
                  </a:lnTo>
                  <a:lnTo>
                    <a:pt x="60" y="97"/>
                  </a:lnTo>
                  <a:lnTo>
                    <a:pt x="63" y="83"/>
                  </a:lnTo>
                  <a:close/>
                  <a:moveTo>
                    <a:pt x="92" y="38"/>
                  </a:moveTo>
                  <a:lnTo>
                    <a:pt x="77" y="36"/>
                  </a:lnTo>
                  <a:lnTo>
                    <a:pt x="75" y="49"/>
                  </a:lnTo>
                  <a:lnTo>
                    <a:pt x="88" y="53"/>
                  </a:lnTo>
                  <a:lnTo>
                    <a:pt x="92" y="38"/>
                  </a:lnTo>
                  <a:close/>
                  <a:moveTo>
                    <a:pt x="88" y="55"/>
                  </a:moveTo>
                  <a:lnTo>
                    <a:pt x="74" y="51"/>
                  </a:lnTo>
                  <a:lnTo>
                    <a:pt x="71" y="65"/>
                  </a:lnTo>
                  <a:lnTo>
                    <a:pt x="85" y="68"/>
                  </a:lnTo>
                  <a:lnTo>
                    <a:pt x="88" y="55"/>
                  </a:lnTo>
                  <a:close/>
                  <a:moveTo>
                    <a:pt x="85" y="71"/>
                  </a:moveTo>
                  <a:lnTo>
                    <a:pt x="70" y="68"/>
                  </a:lnTo>
                  <a:lnTo>
                    <a:pt x="68" y="81"/>
                  </a:lnTo>
                  <a:lnTo>
                    <a:pt x="81" y="84"/>
                  </a:lnTo>
                  <a:lnTo>
                    <a:pt x="85" y="71"/>
                  </a:lnTo>
                  <a:close/>
                  <a:moveTo>
                    <a:pt x="81" y="86"/>
                  </a:moveTo>
                  <a:lnTo>
                    <a:pt x="67" y="84"/>
                  </a:lnTo>
                  <a:lnTo>
                    <a:pt x="64" y="98"/>
                  </a:lnTo>
                  <a:lnTo>
                    <a:pt x="77" y="100"/>
                  </a:lnTo>
                  <a:lnTo>
                    <a:pt x="81" y="86"/>
                  </a:lnTo>
                  <a:close/>
                  <a:moveTo>
                    <a:pt x="109" y="43"/>
                  </a:moveTo>
                  <a:lnTo>
                    <a:pt x="94" y="39"/>
                  </a:lnTo>
                  <a:lnTo>
                    <a:pt x="92" y="53"/>
                  </a:lnTo>
                  <a:lnTo>
                    <a:pt x="105" y="56"/>
                  </a:lnTo>
                  <a:lnTo>
                    <a:pt x="109" y="43"/>
                  </a:lnTo>
                  <a:close/>
                  <a:moveTo>
                    <a:pt x="105" y="58"/>
                  </a:moveTo>
                  <a:lnTo>
                    <a:pt x="91" y="55"/>
                  </a:lnTo>
                  <a:lnTo>
                    <a:pt x="88" y="69"/>
                  </a:lnTo>
                  <a:lnTo>
                    <a:pt x="102" y="72"/>
                  </a:lnTo>
                  <a:lnTo>
                    <a:pt x="105" y="58"/>
                  </a:lnTo>
                  <a:close/>
                  <a:moveTo>
                    <a:pt x="102" y="74"/>
                  </a:moveTo>
                  <a:lnTo>
                    <a:pt x="87" y="72"/>
                  </a:lnTo>
                  <a:lnTo>
                    <a:pt x="85" y="85"/>
                  </a:lnTo>
                  <a:lnTo>
                    <a:pt x="98" y="88"/>
                  </a:lnTo>
                  <a:lnTo>
                    <a:pt x="102"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59"/>
            <p:cNvSpPr>
              <a:spLocks noEditPoints="1"/>
            </p:cNvSpPr>
            <p:nvPr userDrawn="1"/>
          </p:nvSpPr>
          <p:spPr bwMode="gray">
            <a:xfrm>
              <a:off x="1162050" y="1892300"/>
              <a:ext cx="185738" cy="153988"/>
            </a:xfrm>
            <a:custGeom>
              <a:avLst/>
              <a:gdLst>
                <a:gd name="T0" fmla="*/ 165 w 165"/>
                <a:gd name="T1" fmla="*/ 97 h 138"/>
                <a:gd name="T2" fmla="*/ 147 w 165"/>
                <a:gd name="T3" fmla="*/ 126 h 138"/>
                <a:gd name="T4" fmla="*/ 140 w 165"/>
                <a:gd name="T5" fmla="*/ 106 h 138"/>
                <a:gd name="T6" fmla="*/ 116 w 165"/>
                <a:gd name="T7" fmla="*/ 138 h 138"/>
                <a:gd name="T8" fmla="*/ 147 w 165"/>
                <a:gd name="T9" fmla="*/ 97 h 138"/>
                <a:gd name="T10" fmla="*/ 165 w 165"/>
                <a:gd name="T11" fmla="*/ 45 h 138"/>
                <a:gd name="T12" fmla="*/ 147 w 165"/>
                <a:gd name="T13" fmla="*/ 97 h 138"/>
                <a:gd name="T14" fmla="*/ 165 w 165"/>
                <a:gd name="T15" fmla="*/ 37 h 138"/>
                <a:gd name="T16" fmla="*/ 117 w 165"/>
                <a:gd name="T17" fmla="*/ 60 h 138"/>
                <a:gd name="T18" fmla="*/ 116 w 165"/>
                <a:gd name="T19" fmla="*/ 69 h 138"/>
                <a:gd name="T20" fmla="*/ 165 w 165"/>
                <a:gd name="T21" fmla="*/ 0 h 138"/>
                <a:gd name="T22" fmla="*/ 116 w 165"/>
                <a:gd name="T23" fmla="*/ 45 h 138"/>
                <a:gd name="T24" fmla="*/ 98 w 165"/>
                <a:gd name="T25" fmla="*/ 135 h 138"/>
                <a:gd name="T26" fmla="*/ 106 w 165"/>
                <a:gd name="T27" fmla="*/ 115 h 138"/>
                <a:gd name="T28" fmla="*/ 98 w 165"/>
                <a:gd name="T29" fmla="*/ 135 h 138"/>
                <a:gd name="T30" fmla="*/ 106 w 165"/>
                <a:gd name="T31" fmla="*/ 108 h 138"/>
                <a:gd name="T32" fmla="*/ 98 w 165"/>
                <a:gd name="T33" fmla="*/ 75 h 138"/>
                <a:gd name="T34" fmla="*/ 58 w 165"/>
                <a:gd name="T35" fmla="*/ 62 h 138"/>
                <a:gd name="T36" fmla="*/ 106 w 165"/>
                <a:gd name="T37" fmla="*/ 63 h 138"/>
                <a:gd name="T38" fmla="*/ 58 w 165"/>
                <a:gd name="T39" fmla="*/ 54 h 138"/>
                <a:gd name="T40" fmla="*/ 106 w 165"/>
                <a:gd name="T41" fmla="*/ 50 h 138"/>
                <a:gd name="T42" fmla="*/ 58 w 165"/>
                <a:gd name="T43" fmla="*/ 0 h 138"/>
                <a:gd name="T44" fmla="*/ 84 w 165"/>
                <a:gd name="T45" fmla="*/ 46 h 138"/>
                <a:gd name="T46" fmla="*/ 33 w 165"/>
                <a:gd name="T47" fmla="*/ 126 h 138"/>
                <a:gd name="T48" fmla="*/ 48 w 165"/>
                <a:gd name="T49" fmla="*/ 73 h 138"/>
                <a:gd name="T50" fmla="*/ 39 w 165"/>
                <a:gd name="T51" fmla="*/ 123 h 138"/>
                <a:gd name="T52" fmla="*/ 0 w 165"/>
                <a:gd name="T53" fmla="*/ 120 h 138"/>
                <a:gd name="T54" fmla="*/ 48 w 165"/>
                <a:gd name="T55" fmla="*/ 57 h 138"/>
                <a:gd name="T56" fmla="*/ 0 w 165"/>
                <a:gd name="T57" fmla="*/ 120 h 138"/>
                <a:gd name="T58" fmla="*/ 48 w 165"/>
                <a:gd name="T59" fmla="*/ 42 h 138"/>
                <a:gd name="T60" fmla="*/ 0 w 165"/>
                <a:gd name="T61" fmla="*/ 18 h 138"/>
                <a:gd name="T62" fmla="*/ 20 w 165"/>
                <a:gd name="T63" fmla="*/ 106 h 138"/>
                <a:gd name="T64" fmla="*/ 0 w 165"/>
                <a:gd name="T65" fmla="*/ 138 h 138"/>
                <a:gd name="T66" fmla="*/ 20 w 165"/>
                <a:gd name="T67" fmla="*/ 106 h 138"/>
                <a:gd name="T68" fmla="*/ 58 w 165"/>
                <a:gd name="T69" fmla="*/ 69 h 138"/>
                <a:gd name="T70" fmla="*/ 92 w 165"/>
                <a:gd name="T71" fmla="*/ 103 h 138"/>
                <a:gd name="T72" fmla="*/ 92 w 165"/>
                <a:gd name="T73" fmla="*/ 109 h 138"/>
                <a:gd name="T74" fmla="*/ 58 w 165"/>
                <a:gd name="T75" fmla="*/ 120 h 138"/>
                <a:gd name="T76" fmla="*/ 92 w 165"/>
                <a:gd name="T77" fmla="*/ 109 h 138"/>
                <a:gd name="T78" fmla="*/ 116 w 165"/>
                <a:gd name="T79" fmla="*/ 75 h 138"/>
                <a:gd name="T80" fmla="*/ 140 w 165"/>
                <a:gd name="T81" fmla="*/ 10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38">
                  <a:moveTo>
                    <a:pt x="165" y="120"/>
                  </a:moveTo>
                  <a:cubicBezTo>
                    <a:pt x="165" y="97"/>
                    <a:pt x="165" y="97"/>
                    <a:pt x="165" y="97"/>
                  </a:cubicBezTo>
                  <a:cubicBezTo>
                    <a:pt x="147" y="104"/>
                    <a:pt x="147" y="104"/>
                    <a:pt x="147" y="104"/>
                  </a:cubicBezTo>
                  <a:cubicBezTo>
                    <a:pt x="147" y="126"/>
                    <a:pt x="147" y="126"/>
                    <a:pt x="147" y="126"/>
                  </a:cubicBezTo>
                  <a:cubicBezTo>
                    <a:pt x="140" y="129"/>
                    <a:pt x="140" y="129"/>
                    <a:pt x="140" y="129"/>
                  </a:cubicBezTo>
                  <a:cubicBezTo>
                    <a:pt x="140" y="106"/>
                    <a:pt x="140" y="106"/>
                    <a:pt x="140" y="106"/>
                  </a:cubicBezTo>
                  <a:cubicBezTo>
                    <a:pt x="116" y="115"/>
                    <a:pt x="116" y="115"/>
                    <a:pt x="116" y="115"/>
                  </a:cubicBezTo>
                  <a:cubicBezTo>
                    <a:pt x="116" y="138"/>
                    <a:pt x="116" y="138"/>
                    <a:pt x="116" y="138"/>
                  </a:cubicBezTo>
                  <a:lnTo>
                    <a:pt x="165" y="120"/>
                  </a:lnTo>
                  <a:close/>
                  <a:moveTo>
                    <a:pt x="147" y="97"/>
                  </a:moveTo>
                  <a:cubicBezTo>
                    <a:pt x="165" y="91"/>
                    <a:pt x="165" y="91"/>
                    <a:pt x="165" y="91"/>
                  </a:cubicBezTo>
                  <a:cubicBezTo>
                    <a:pt x="165" y="45"/>
                    <a:pt x="165" y="45"/>
                    <a:pt x="165" y="45"/>
                  </a:cubicBezTo>
                  <a:cubicBezTo>
                    <a:pt x="159" y="49"/>
                    <a:pt x="153" y="54"/>
                    <a:pt x="147" y="58"/>
                  </a:cubicBezTo>
                  <a:lnTo>
                    <a:pt x="147" y="97"/>
                  </a:lnTo>
                  <a:close/>
                  <a:moveTo>
                    <a:pt x="116" y="69"/>
                  </a:moveTo>
                  <a:cubicBezTo>
                    <a:pt x="125" y="64"/>
                    <a:pt x="141" y="54"/>
                    <a:pt x="165" y="37"/>
                  </a:cubicBezTo>
                  <a:cubicBezTo>
                    <a:pt x="165" y="24"/>
                    <a:pt x="165" y="24"/>
                    <a:pt x="165" y="24"/>
                  </a:cubicBezTo>
                  <a:cubicBezTo>
                    <a:pt x="148" y="42"/>
                    <a:pt x="123" y="57"/>
                    <a:pt x="117" y="60"/>
                  </a:cubicBezTo>
                  <a:cubicBezTo>
                    <a:pt x="116" y="61"/>
                    <a:pt x="116" y="61"/>
                    <a:pt x="116" y="61"/>
                  </a:cubicBezTo>
                  <a:lnTo>
                    <a:pt x="116" y="69"/>
                  </a:lnTo>
                  <a:close/>
                  <a:moveTo>
                    <a:pt x="165" y="3"/>
                  </a:moveTo>
                  <a:cubicBezTo>
                    <a:pt x="165" y="0"/>
                    <a:pt x="165" y="0"/>
                    <a:pt x="165" y="0"/>
                  </a:cubicBezTo>
                  <a:cubicBezTo>
                    <a:pt x="116" y="18"/>
                    <a:pt x="116" y="18"/>
                    <a:pt x="116" y="18"/>
                  </a:cubicBezTo>
                  <a:cubicBezTo>
                    <a:pt x="116" y="45"/>
                    <a:pt x="116" y="45"/>
                    <a:pt x="116" y="45"/>
                  </a:cubicBezTo>
                  <a:cubicBezTo>
                    <a:pt x="131" y="37"/>
                    <a:pt x="156" y="17"/>
                    <a:pt x="165" y="3"/>
                  </a:cubicBezTo>
                  <a:close/>
                  <a:moveTo>
                    <a:pt x="98" y="135"/>
                  </a:moveTo>
                  <a:cubicBezTo>
                    <a:pt x="106" y="138"/>
                    <a:pt x="106" y="138"/>
                    <a:pt x="106" y="138"/>
                  </a:cubicBezTo>
                  <a:cubicBezTo>
                    <a:pt x="106" y="115"/>
                    <a:pt x="106" y="115"/>
                    <a:pt x="106" y="115"/>
                  </a:cubicBezTo>
                  <a:cubicBezTo>
                    <a:pt x="98" y="112"/>
                    <a:pt x="98" y="112"/>
                    <a:pt x="98" y="112"/>
                  </a:cubicBezTo>
                  <a:lnTo>
                    <a:pt x="98" y="135"/>
                  </a:lnTo>
                  <a:close/>
                  <a:moveTo>
                    <a:pt x="98" y="105"/>
                  </a:moveTo>
                  <a:cubicBezTo>
                    <a:pt x="106" y="108"/>
                    <a:pt x="106" y="108"/>
                    <a:pt x="106" y="108"/>
                  </a:cubicBezTo>
                  <a:cubicBezTo>
                    <a:pt x="106" y="76"/>
                    <a:pt x="106" y="76"/>
                    <a:pt x="106" y="76"/>
                  </a:cubicBezTo>
                  <a:cubicBezTo>
                    <a:pt x="104" y="76"/>
                    <a:pt x="101" y="75"/>
                    <a:pt x="98" y="75"/>
                  </a:cubicBezTo>
                  <a:lnTo>
                    <a:pt x="98" y="105"/>
                  </a:lnTo>
                  <a:close/>
                  <a:moveTo>
                    <a:pt x="58" y="62"/>
                  </a:moveTo>
                  <a:cubicBezTo>
                    <a:pt x="69" y="63"/>
                    <a:pt x="96" y="68"/>
                    <a:pt x="106" y="70"/>
                  </a:cubicBezTo>
                  <a:cubicBezTo>
                    <a:pt x="106" y="63"/>
                    <a:pt x="106" y="63"/>
                    <a:pt x="106" y="63"/>
                  </a:cubicBezTo>
                  <a:cubicBezTo>
                    <a:pt x="99" y="64"/>
                    <a:pt x="90" y="61"/>
                    <a:pt x="80" y="59"/>
                  </a:cubicBezTo>
                  <a:cubicBezTo>
                    <a:pt x="73" y="57"/>
                    <a:pt x="65" y="55"/>
                    <a:pt x="58" y="54"/>
                  </a:cubicBezTo>
                  <a:lnTo>
                    <a:pt x="58" y="62"/>
                  </a:lnTo>
                  <a:close/>
                  <a:moveTo>
                    <a:pt x="106" y="50"/>
                  </a:moveTo>
                  <a:cubicBezTo>
                    <a:pt x="106" y="18"/>
                    <a:pt x="106" y="18"/>
                    <a:pt x="106" y="18"/>
                  </a:cubicBezTo>
                  <a:cubicBezTo>
                    <a:pt x="58" y="0"/>
                    <a:pt x="58" y="0"/>
                    <a:pt x="58" y="0"/>
                  </a:cubicBezTo>
                  <a:cubicBezTo>
                    <a:pt x="58" y="41"/>
                    <a:pt x="58" y="41"/>
                    <a:pt x="58" y="41"/>
                  </a:cubicBezTo>
                  <a:cubicBezTo>
                    <a:pt x="66" y="42"/>
                    <a:pt x="75" y="44"/>
                    <a:pt x="84" y="46"/>
                  </a:cubicBezTo>
                  <a:cubicBezTo>
                    <a:pt x="92" y="48"/>
                    <a:pt x="100" y="51"/>
                    <a:pt x="106" y="50"/>
                  </a:cubicBezTo>
                  <a:close/>
                  <a:moveTo>
                    <a:pt x="33" y="126"/>
                  </a:moveTo>
                  <a:cubicBezTo>
                    <a:pt x="48" y="120"/>
                    <a:pt x="48" y="120"/>
                    <a:pt x="48" y="120"/>
                  </a:cubicBezTo>
                  <a:cubicBezTo>
                    <a:pt x="48" y="73"/>
                    <a:pt x="48" y="73"/>
                    <a:pt x="48" y="73"/>
                  </a:cubicBezTo>
                  <a:cubicBezTo>
                    <a:pt x="24" y="101"/>
                    <a:pt x="24" y="101"/>
                    <a:pt x="24" y="101"/>
                  </a:cubicBezTo>
                  <a:cubicBezTo>
                    <a:pt x="39" y="123"/>
                    <a:pt x="39" y="123"/>
                    <a:pt x="39" y="123"/>
                  </a:cubicBezTo>
                  <a:lnTo>
                    <a:pt x="33" y="126"/>
                  </a:lnTo>
                  <a:close/>
                  <a:moveTo>
                    <a:pt x="0" y="120"/>
                  </a:moveTo>
                  <a:cubicBezTo>
                    <a:pt x="48" y="63"/>
                    <a:pt x="48" y="63"/>
                    <a:pt x="48" y="63"/>
                  </a:cubicBezTo>
                  <a:cubicBezTo>
                    <a:pt x="48" y="57"/>
                    <a:pt x="48" y="57"/>
                    <a:pt x="48" y="57"/>
                  </a:cubicBezTo>
                  <a:cubicBezTo>
                    <a:pt x="35" y="63"/>
                    <a:pt x="14" y="81"/>
                    <a:pt x="0" y="97"/>
                  </a:cubicBezTo>
                  <a:lnTo>
                    <a:pt x="0" y="120"/>
                  </a:lnTo>
                  <a:close/>
                  <a:moveTo>
                    <a:pt x="0" y="78"/>
                  </a:moveTo>
                  <a:cubicBezTo>
                    <a:pt x="13" y="65"/>
                    <a:pt x="33" y="47"/>
                    <a:pt x="48" y="42"/>
                  </a:cubicBezTo>
                  <a:cubicBezTo>
                    <a:pt x="48" y="0"/>
                    <a:pt x="48" y="0"/>
                    <a:pt x="48" y="0"/>
                  </a:cubicBezTo>
                  <a:cubicBezTo>
                    <a:pt x="0" y="18"/>
                    <a:pt x="0" y="18"/>
                    <a:pt x="0" y="18"/>
                  </a:cubicBezTo>
                  <a:lnTo>
                    <a:pt x="0" y="78"/>
                  </a:lnTo>
                  <a:close/>
                  <a:moveTo>
                    <a:pt x="20" y="106"/>
                  </a:moveTo>
                  <a:cubicBezTo>
                    <a:pt x="0" y="130"/>
                    <a:pt x="0" y="130"/>
                    <a:pt x="0" y="130"/>
                  </a:cubicBezTo>
                  <a:cubicBezTo>
                    <a:pt x="0" y="138"/>
                    <a:pt x="0" y="138"/>
                    <a:pt x="0" y="138"/>
                  </a:cubicBezTo>
                  <a:cubicBezTo>
                    <a:pt x="33" y="126"/>
                    <a:pt x="33" y="126"/>
                    <a:pt x="33" y="126"/>
                  </a:cubicBezTo>
                  <a:lnTo>
                    <a:pt x="20" y="106"/>
                  </a:lnTo>
                  <a:close/>
                  <a:moveTo>
                    <a:pt x="92" y="74"/>
                  </a:moveTo>
                  <a:cubicBezTo>
                    <a:pt x="80" y="72"/>
                    <a:pt x="66" y="70"/>
                    <a:pt x="58" y="69"/>
                  </a:cubicBezTo>
                  <a:cubicBezTo>
                    <a:pt x="58" y="90"/>
                    <a:pt x="58" y="90"/>
                    <a:pt x="58" y="90"/>
                  </a:cubicBezTo>
                  <a:cubicBezTo>
                    <a:pt x="92" y="103"/>
                    <a:pt x="92" y="103"/>
                    <a:pt x="92" y="103"/>
                  </a:cubicBezTo>
                  <a:lnTo>
                    <a:pt x="92" y="74"/>
                  </a:lnTo>
                  <a:close/>
                  <a:moveTo>
                    <a:pt x="92" y="109"/>
                  </a:moveTo>
                  <a:cubicBezTo>
                    <a:pt x="58" y="97"/>
                    <a:pt x="58" y="97"/>
                    <a:pt x="58" y="97"/>
                  </a:cubicBezTo>
                  <a:cubicBezTo>
                    <a:pt x="58" y="120"/>
                    <a:pt x="58" y="120"/>
                    <a:pt x="58" y="120"/>
                  </a:cubicBezTo>
                  <a:cubicBezTo>
                    <a:pt x="92" y="132"/>
                    <a:pt x="92" y="132"/>
                    <a:pt x="92" y="132"/>
                  </a:cubicBezTo>
                  <a:lnTo>
                    <a:pt x="92" y="109"/>
                  </a:lnTo>
                  <a:close/>
                  <a:moveTo>
                    <a:pt x="140" y="62"/>
                  </a:moveTo>
                  <a:cubicBezTo>
                    <a:pt x="131" y="68"/>
                    <a:pt x="122" y="73"/>
                    <a:pt x="116" y="75"/>
                  </a:cubicBezTo>
                  <a:cubicBezTo>
                    <a:pt x="116" y="109"/>
                    <a:pt x="116" y="109"/>
                    <a:pt x="116" y="109"/>
                  </a:cubicBezTo>
                  <a:cubicBezTo>
                    <a:pt x="140" y="100"/>
                    <a:pt x="140" y="100"/>
                    <a:pt x="140" y="100"/>
                  </a:cubicBezTo>
                  <a:lnTo>
                    <a:pt x="14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60"/>
            <p:cNvSpPr>
              <a:spLocks noEditPoints="1"/>
            </p:cNvSpPr>
            <p:nvPr userDrawn="1"/>
          </p:nvSpPr>
          <p:spPr bwMode="gray">
            <a:xfrm>
              <a:off x="771525" y="2051050"/>
              <a:ext cx="223838" cy="176213"/>
            </a:xfrm>
            <a:custGeom>
              <a:avLst/>
              <a:gdLst>
                <a:gd name="T0" fmla="*/ 120 w 141"/>
                <a:gd name="T1" fmla="*/ 0 h 111"/>
                <a:gd name="T2" fmla="*/ 0 w 141"/>
                <a:gd name="T3" fmla="*/ 33 h 111"/>
                <a:gd name="T4" fmla="*/ 22 w 141"/>
                <a:gd name="T5" fmla="*/ 111 h 111"/>
                <a:gd name="T6" fmla="*/ 141 w 141"/>
                <a:gd name="T7" fmla="*/ 79 h 111"/>
                <a:gd name="T8" fmla="*/ 120 w 141"/>
                <a:gd name="T9" fmla="*/ 0 h 111"/>
                <a:gd name="T10" fmla="*/ 122 w 141"/>
                <a:gd name="T11" fmla="*/ 76 h 111"/>
                <a:gd name="T12" fmla="*/ 37 w 141"/>
                <a:gd name="T13" fmla="*/ 99 h 111"/>
                <a:gd name="T14" fmla="*/ 19 w 141"/>
                <a:gd name="T15" fmla="*/ 36 h 111"/>
                <a:gd name="T16" fmla="*/ 105 w 141"/>
                <a:gd name="T17" fmla="*/ 13 h 111"/>
                <a:gd name="T18" fmla="*/ 122 w 141"/>
                <a:gd name="T19" fmla="*/ 76 h 111"/>
                <a:gd name="T20" fmla="*/ 85 w 141"/>
                <a:gd name="T21" fmla="*/ 52 h 111"/>
                <a:gd name="T22" fmla="*/ 50 w 141"/>
                <a:gd name="T23" fmla="*/ 42 h 111"/>
                <a:gd name="T24" fmla="*/ 60 w 141"/>
                <a:gd name="T25" fmla="*/ 77 h 111"/>
                <a:gd name="T26" fmla="*/ 85 w 141"/>
                <a:gd name="T27"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11">
                  <a:moveTo>
                    <a:pt x="120" y="0"/>
                  </a:moveTo>
                  <a:lnTo>
                    <a:pt x="0" y="33"/>
                  </a:lnTo>
                  <a:lnTo>
                    <a:pt x="22" y="111"/>
                  </a:lnTo>
                  <a:lnTo>
                    <a:pt x="141" y="79"/>
                  </a:lnTo>
                  <a:lnTo>
                    <a:pt x="120" y="0"/>
                  </a:lnTo>
                  <a:close/>
                  <a:moveTo>
                    <a:pt x="122" y="76"/>
                  </a:moveTo>
                  <a:lnTo>
                    <a:pt x="37" y="99"/>
                  </a:lnTo>
                  <a:lnTo>
                    <a:pt x="19" y="36"/>
                  </a:lnTo>
                  <a:lnTo>
                    <a:pt x="105" y="13"/>
                  </a:lnTo>
                  <a:lnTo>
                    <a:pt x="122" y="76"/>
                  </a:lnTo>
                  <a:close/>
                  <a:moveTo>
                    <a:pt x="85" y="52"/>
                  </a:moveTo>
                  <a:lnTo>
                    <a:pt x="50" y="42"/>
                  </a:lnTo>
                  <a:lnTo>
                    <a:pt x="60" y="77"/>
                  </a:lnTo>
                  <a:lnTo>
                    <a:pt x="8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61"/>
            <p:cNvSpPr>
              <a:spLocks noEditPoints="1"/>
            </p:cNvSpPr>
            <p:nvPr userDrawn="1"/>
          </p:nvSpPr>
          <p:spPr bwMode="gray">
            <a:xfrm>
              <a:off x="620713" y="2355850"/>
              <a:ext cx="177800" cy="157163"/>
            </a:xfrm>
            <a:custGeom>
              <a:avLst/>
              <a:gdLst>
                <a:gd name="T0" fmla="*/ 97 w 157"/>
                <a:gd name="T1" fmla="*/ 100 h 141"/>
                <a:gd name="T2" fmla="*/ 106 w 157"/>
                <a:gd name="T3" fmla="*/ 120 h 141"/>
                <a:gd name="T4" fmla="*/ 117 w 157"/>
                <a:gd name="T5" fmla="*/ 137 h 141"/>
                <a:gd name="T6" fmla="*/ 134 w 157"/>
                <a:gd name="T7" fmla="*/ 132 h 141"/>
                <a:gd name="T8" fmla="*/ 151 w 157"/>
                <a:gd name="T9" fmla="*/ 86 h 141"/>
                <a:gd name="T10" fmla="*/ 146 w 157"/>
                <a:gd name="T11" fmla="*/ 42 h 141"/>
                <a:gd name="T12" fmla="*/ 125 w 157"/>
                <a:gd name="T13" fmla="*/ 35 h 141"/>
                <a:gd name="T14" fmla="*/ 114 w 157"/>
                <a:gd name="T15" fmla="*/ 33 h 141"/>
                <a:gd name="T16" fmla="*/ 102 w 157"/>
                <a:gd name="T17" fmla="*/ 28 h 141"/>
                <a:gd name="T18" fmla="*/ 92 w 157"/>
                <a:gd name="T19" fmla="*/ 22 h 141"/>
                <a:gd name="T20" fmla="*/ 83 w 157"/>
                <a:gd name="T21" fmla="*/ 14 h 141"/>
                <a:gd name="T22" fmla="*/ 64 w 157"/>
                <a:gd name="T23" fmla="*/ 2 h 141"/>
                <a:gd name="T24" fmla="*/ 27 w 157"/>
                <a:gd name="T25" fmla="*/ 26 h 141"/>
                <a:gd name="T26" fmla="*/ 1 w 157"/>
                <a:gd name="T27" fmla="*/ 67 h 141"/>
                <a:gd name="T28" fmla="*/ 8 w 157"/>
                <a:gd name="T29" fmla="*/ 83 h 141"/>
                <a:gd name="T30" fmla="*/ 28 w 157"/>
                <a:gd name="T31" fmla="*/ 82 h 141"/>
                <a:gd name="T32" fmla="*/ 49 w 157"/>
                <a:gd name="T33" fmla="*/ 77 h 141"/>
                <a:gd name="T34" fmla="*/ 75 w 157"/>
                <a:gd name="T35" fmla="*/ 85 h 141"/>
                <a:gd name="T36" fmla="*/ 97 w 157"/>
                <a:gd name="T37" fmla="*/ 100 h 141"/>
                <a:gd name="T38" fmla="*/ 99 w 157"/>
                <a:gd name="T39" fmla="*/ 34 h 141"/>
                <a:gd name="T40" fmla="*/ 104 w 157"/>
                <a:gd name="T41" fmla="*/ 47 h 141"/>
                <a:gd name="T42" fmla="*/ 91 w 157"/>
                <a:gd name="T43" fmla="*/ 51 h 141"/>
                <a:gd name="T44" fmla="*/ 87 w 157"/>
                <a:gd name="T45" fmla="*/ 39 h 141"/>
                <a:gd name="T46" fmla="*/ 99 w 157"/>
                <a:gd name="T47" fmla="*/ 3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7" h="141">
                  <a:moveTo>
                    <a:pt x="97" y="100"/>
                  </a:moveTo>
                  <a:cubicBezTo>
                    <a:pt x="101" y="106"/>
                    <a:pt x="103" y="113"/>
                    <a:pt x="106" y="120"/>
                  </a:cubicBezTo>
                  <a:cubicBezTo>
                    <a:pt x="108" y="127"/>
                    <a:pt x="111" y="133"/>
                    <a:pt x="117" y="137"/>
                  </a:cubicBezTo>
                  <a:cubicBezTo>
                    <a:pt x="124" y="141"/>
                    <a:pt x="129" y="138"/>
                    <a:pt x="134" y="132"/>
                  </a:cubicBezTo>
                  <a:cubicBezTo>
                    <a:pt x="143" y="119"/>
                    <a:pt x="148" y="101"/>
                    <a:pt x="151" y="86"/>
                  </a:cubicBezTo>
                  <a:cubicBezTo>
                    <a:pt x="153" y="72"/>
                    <a:pt x="157" y="53"/>
                    <a:pt x="146" y="42"/>
                  </a:cubicBezTo>
                  <a:cubicBezTo>
                    <a:pt x="141" y="37"/>
                    <a:pt x="133" y="35"/>
                    <a:pt x="125" y="35"/>
                  </a:cubicBezTo>
                  <a:cubicBezTo>
                    <a:pt x="121" y="35"/>
                    <a:pt x="118" y="35"/>
                    <a:pt x="114" y="33"/>
                  </a:cubicBezTo>
                  <a:cubicBezTo>
                    <a:pt x="110" y="31"/>
                    <a:pt x="106" y="30"/>
                    <a:pt x="102" y="28"/>
                  </a:cubicBezTo>
                  <a:cubicBezTo>
                    <a:pt x="99" y="26"/>
                    <a:pt x="95" y="24"/>
                    <a:pt x="92" y="22"/>
                  </a:cubicBezTo>
                  <a:cubicBezTo>
                    <a:pt x="88" y="20"/>
                    <a:pt x="86" y="18"/>
                    <a:pt x="83" y="14"/>
                  </a:cubicBezTo>
                  <a:cubicBezTo>
                    <a:pt x="78" y="8"/>
                    <a:pt x="72" y="3"/>
                    <a:pt x="64" y="2"/>
                  </a:cubicBezTo>
                  <a:cubicBezTo>
                    <a:pt x="49" y="0"/>
                    <a:pt x="36" y="15"/>
                    <a:pt x="27" y="26"/>
                  </a:cubicBezTo>
                  <a:cubicBezTo>
                    <a:pt x="17" y="37"/>
                    <a:pt x="6" y="52"/>
                    <a:pt x="1" y="67"/>
                  </a:cubicBezTo>
                  <a:cubicBezTo>
                    <a:pt x="0" y="74"/>
                    <a:pt x="0" y="81"/>
                    <a:pt x="8" y="83"/>
                  </a:cubicBezTo>
                  <a:cubicBezTo>
                    <a:pt x="14" y="86"/>
                    <a:pt x="21" y="84"/>
                    <a:pt x="28" y="82"/>
                  </a:cubicBezTo>
                  <a:cubicBezTo>
                    <a:pt x="35" y="80"/>
                    <a:pt x="42" y="77"/>
                    <a:pt x="49" y="77"/>
                  </a:cubicBezTo>
                  <a:cubicBezTo>
                    <a:pt x="58" y="77"/>
                    <a:pt x="67" y="82"/>
                    <a:pt x="75" y="85"/>
                  </a:cubicBezTo>
                  <a:cubicBezTo>
                    <a:pt x="82" y="89"/>
                    <a:pt x="92" y="93"/>
                    <a:pt x="97" y="100"/>
                  </a:cubicBezTo>
                  <a:close/>
                  <a:moveTo>
                    <a:pt x="99" y="34"/>
                  </a:moveTo>
                  <a:cubicBezTo>
                    <a:pt x="104" y="37"/>
                    <a:pt x="106" y="42"/>
                    <a:pt x="104" y="47"/>
                  </a:cubicBezTo>
                  <a:cubicBezTo>
                    <a:pt x="101" y="52"/>
                    <a:pt x="96" y="54"/>
                    <a:pt x="91" y="51"/>
                  </a:cubicBezTo>
                  <a:cubicBezTo>
                    <a:pt x="86" y="49"/>
                    <a:pt x="84" y="43"/>
                    <a:pt x="87" y="39"/>
                  </a:cubicBezTo>
                  <a:cubicBezTo>
                    <a:pt x="89" y="34"/>
                    <a:pt x="95" y="32"/>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62"/>
            <p:cNvSpPr>
              <a:spLocks noEditPoints="1"/>
            </p:cNvSpPr>
            <p:nvPr userDrawn="1"/>
          </p:nvSpPr>
          <p:spPr bwMode="gray">
            <a:xfrm>
              <a:off x="1533525" y="2128838"/>
              <a:ext cx="200025" cy="152400"/>
            </a:xfrm>
            <a:custGeom>
              <a:avLst/>
              <a:gdLst>
                <a:gd name="T0" fmla="*/ 51 w 178"/>
                <a:gd name="T1" fmla="*/ 3 h 136"/>
                <a:gd name="T2" fmla="*/ 32 w 178"/>
                <a:gd name="T3" fmla="*/ 0 h 136"/>
                <a:gd name="T4" fmla="*/ 28 w 178"/>
                <a:gd name="T5" fmla="*/ 6 h 136"/>
                <a:gd name="T6" fmla="*/ 53 w 178"/>
                <a:gd name="T7" fmla="*/ 10 h 136"/>
                <a:gd name="T8" fmla="*/ 51 w 178"/>
                <a:gd name="T9" fmla="*/ 3 h 136"/>
                <a:gd name="T10" fmla="*/ 16 w 178"/>
                <a:gd name="T11" fmla="*/ 8 h 136"/>
                <a:gd name="T12" fmla="*/ 0 w 178"/>
                <a:gd name="T13" fmla="*/ 111 h 136"/>
                <a:gd name="T14" fmla="*/ 73 w 178"/>
                <a:gd name="T15" fmla="*/ 122 h 136"/>
                <a:gd name="T16" fmla="*/ 73 w 178"/>
                <a:gd name="T17" fmla="*/ 122 h 136"/>
                <a:gd name="T18" fmla="*/ 61 w 178"/>
                <a:gd name="T19" fmla="*/ 82 h 136"/>
                <a:gd name="T20" fmla="*/ 116 w 178"/>
                <a:gd name="T21" fmla="*/ 42 h 136"/>
                <a:gd name="T22" fmla="*/ 156 w 178"/>
                <a:gd name="T23" fmla="*/ 97 h 136"/>
                <a:gd name="T24" fmla="*/ 133 w 178"/>
                <a:gd name="T25" fmla="*/ 132 h 136"/>
                <a:gd name="T26" fmla="*/ 133 w 178"/>
                <a:gd name="T27" fmla="*/ 132 h 136"/>
                <a:gd name="T28" fmla="*/ 162 w 178"/>
                <a:gd name="T29" fmla="*/ 136 h 136"/>
                <a:gd name="T30" fmla="*/ 178 w 178"/>
                <a:gd name="T31" fmla="*/ 34 h 136"/>
                <a:gd name="T32" fmla="*/ 16 w 178"/>
                <a:gd name="T33" fmla="*/ 8 h 136"/>
                <a:gd name="T34" fmla="*/ 138 w 178"/>
                <a:gd name="T35" fmla="*/ 94 h 136"/>
                <a:gd name="T36" fmla="*/ 113 w 178"/>
                <a:gd name="T37" fmla="*/ 61 h 136"/>
                <a:gd name="T38" fmla="*/ 79 w 178"/>
                <a:gd name="T39" fmla="*/ 85 h 136"/>
                <a:gd name="T40" fmla="*/ 104 w 178"/>
                <a:gd name="T41" fmla="*/ 119 h 136"/>
                <a:gd name="T42" fmla="*/ 138 w 178"/>
                <a:gd name="T43" fmla="*/ 94 h 136"/>
                <a:gd name="T44" fmla="*/ 149 w 178"/>
                <a:gd name="T45" fmla="*/ 96 h 136"/>
                <a:gd name="T46" fmla="*/ 102 w 178"/>
                <a:gd name="T47" fmla="*/ 130 h 136"/>
                <a:gd name="T48" fmla="*/ 68 w 178"/>
                <a:gd name="T49" fmla="*/ 84 h 136"/>
                <a:gd name="T50" fmla="*/ 115 w 178"/>
                <a:gd name="T51" fmla="*/ 50 h 136"/>
                <a:gd name="T52" fmla="*/ 149 w 178"/>
                <a:gd name="T53" fmla="*/ 96 h 136"/>
                <a:gd name="T54" fmla="*/ 163 w 178"/>
                <a:gd name="T55" fmla="*/ 39 h 136"/>
                <a:gd name="T56" fmla="*/ 168 w 178"/>
                <a:gd name="T57" fmla="*/ 46 h 136"/>
                <a:gd name="T58" fmla="*/ 161 w 178"/>
                <a:gd name="T59" fmla="*/ 52 h 136"/>
                <a:gd name="T60" fmla="*/ 155 w 178"/>
                <a:gd name="T61" fmla="*/ 44 h 136"/>
                <a:gd name="T62" fmla="*/ 163 w 178"/>
                <a:gd name="T63" fmla="*/ 3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136">
                  <a:moveTo>
                    <a:pt x="51" y="3"/>
                  </a:moveTo>
                  <a:cubicBezTo>
                    <a:pt x="32" y="0"/>
                    <a:pt x="32" y="0"/>
                    <a:pt x="32" y="0"/>
                  </a:cubicBezTo>
                  <a:cubicBezTo>
                    <a:pt x="28" y="6"/>
                    <a:pt x="28" y="6"/>
                    <a:pt x="28" y="6"/>
                  </a:cubicBezTo>
                  <a:cubicBezTo>
                    <a:pt x="53" y="10"/>
                    <a:pt x="53" y="10"/>
                    <a:pt x="53" y="10"/>
                  </a:cubicBezTo>
                  <a:lnTo>
                    <a:pt x="51" y="3"/>
                  </a:lnTo>
                  <a:close/>
                  <a:moveTo>
                    <a:pt x="16" y="8"/>
                  </a:moveTo>
                  <a:cubicBezTo>
                    <a:pt x="0" y="111"/>
                    <a:pt x="0" y="111"/>
                    <a:pt x="0" y="111"/>
                  </a:cubicBezTo>
                  <a:cubicBezTo>
                    <a:pt x="73" y="122"/>
                    <a:pt x="73" y="122"/>
                    <a:pt x="73" y="122"/>
                  </a:cubicBezTo>
                  <a:cubicBezTo>
                    <a:pt x="73" y="122"/>
                    <a:pt x="73" y="122"/>
                    <a:pt x="73" y="122"/>
                  </a:cubicBezTo>
                  <a:cubicBezTo>
                    <a:pt x="63" y="112"/>
                    <a:pt x="59" y="97"/>
                    <a:pt x="61" y="82"/>
                  </a:cubicBezTo>
                  <a:cubicBezTo>
                    <a:pt x="65" y="56"/>
                    <a:pt x="90" y="38"/>
                    <a:pt x="116" y="42"/>
                  </a:cubicBezTo>
                  <a:cubicBezTo>
                    <a:pt x="142" y="46"/>
                    <a:pt x="160" y="71"/>
                    <a:pt x="156" y="97"/>
                  </a:cubicBezTo>
                  <a:cubicBezTo>
                    <a:pt x="154" y="112"/>
                    <a:pt x="145" y="124"/>
                    <a:pt x="133" y="132"/>
                  </a:cubicBezTo>
                  <a:cubicBezTo>
                    <a:pt x="133" y="132"/>
                    <a:pt x="133" y="132"/>
                    <a:pt x="133" y="132"/>
                  </a:cubicBezTo>
                  <a:cubicBezTo>
                    <a:pt x="162" y="136"/>
                    <a:pt x="162" y="136"/>
                    <a:pt x="162" y="136"/>
                  </a:cubicBezTo>
                  <a:cubicBezTo>
                    <a:pt x="178" y="34"/>
                    <a:pt x="178" y="34"/>
                    <a:pt x="178" y="34"/>
                  </a:cubicBezTo>
                  <a:lnTo>
                    <a:pt x="16" y="8"/>
                  </a:lnTo>
                  <a:close/>
                  <a:moveTo>
                    <a:pt x="138" y="94"/>
                  </a:moveTo>
                  <a:cubicBezTo>
                    <a:pt x="141" y="78"/>
                    <a:pt x="130" y="63"/>
                    <a:pt x="113" y="61"/>
                  </a:cubicBezTo>
                  <a:cubicBezTo>
                    <a:pt x="97" y="58"/>
                    <a:pt x="82" y="69"/>
                    <a:pt x="79" y="85"/>
                  </a:cubicBezTo>
                  <a:cubicBezTo>
                    <a:pt x="77" y="102"/>
                    <a:pt x="88" y="117"/>
                    <a:pt x="104" y="119"/>
                  </a:cubicBezTo>
                  <a:cubicBezTo>
                    <a:pt x="120" y="122"/>
                    <a:pt x="136" y="111"/>
                    <a:pt x="138" y="94"/>
                  </a:cubicBezTo>
                  <a:close/>
                  <a:moveTo>
                    <a:pt x="149" y="96"/>
                  </a:moveTo>
                  <a:cubicBezTo>
                    <a:pt x="146" y="119"/>
                    <a:pt x="125" y="134"/>
                    <a:pt x="102" y="130"/>
                  </a:cubicBezTo>
                  <a:cubicBezTo>
                    <a:pt x="80" y="127"/>
                    <a:pt x="65" y="106"/>
                    <a:pt x="68" y="84"/>
                  </a:cubicBezTo>
                  <a:cubicBezTo>
                    <a:pt x="72" y="61"/>
                    <a:pt x="93" y="46"/>
                    <a:pt x="115" y="50"/>
                  </a:cubicBezTo>
                  <a:cubicBezTo>
                    <a:pt x="137" y="53"/>
                    <a:pt x="152" y="74"/>
                    <a:pt x="149" y="96"/>
                  </a:cubicBezTo>
                  <a:close/>
                  <a:moveTo>
                    <a:pt x="163" y="39"/>
                  </a:moveTo>
                  <a:cubicBezTo>
                    <a:pt x="166" y="39"/>
                    <a:pt x="169" y="43"/>
                    <a:pt x="168" y="46"/>
                  </a:cubicBezTo>
                  <a:cubicBezTo>
                    <a:pt x="168" y="50"/>
                    <a:pt x="164" y="52"/>
                    <a:pt x="161" y="52"/>
                  </a:cubicBezTo>
                  <a:cubicBezTo>
                    <a:pt x="157" y="51"/>
                    <a:pt x="155" y="48"/>
                    <a:pt x="155" y="44"/>
                  </a:cubicBezTo>
                  <a:cubicBezTo>
                    <a:pt x="156" y="41"/>
                    <a:pt x="159" y="38"/>
                    <a:pt x="163"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63"/>
            <p:cNvSpPr>
              <a:spLocks noEditPoints="1"/>
            </p:cNvSpPr>
            <p:nvPr userDrawn="1"/>
          </p:nvSpPr>
          <p:spPr bwMode="gray">
            <a:xfrm>
              <a:off x="1655763" y="2366963"/>
              <a:ext cx="171450" cy="180975"/>
            </a:xfrm>
            <a:custGeom>
              <a:avLst/>
              <a:gdLst>
                <a:gd name="T0" fmla="*/ 108 w 108"/>
                <a:gd name="T1" fmla="*/ 94 h 114"/>
                <a:gd name="T2" fmla="*/ 95 w 108"/>
                <a:gd name="T3" fmla="*/ 34 h 114"/>
                <a:gd name="T4" fmla="*/ 86 w 108"/>
                <a:gd name="T5" fmla="*/ 26 h 114"/>
                <a:gd name="T6" fmla="*/ 83 w 108"/>
                <a:gd name="T7" fmla="*/ 31 h 114"/>
                <a:gd name="T8" fmla="*/ 96 w 108"/>
                <a:gd name="T9" fmla="*/ 96 h 114"/>
                <a:gd name="T10" fmla="*/ 108 w 108"/>
                <a:gd name="T11" fmla="*/ 94 h 114"/>
                <a:gd name="T12" fmla="*/ 84 w 108"/>
                <a:gd name="T13" fmla="*/ 18 h 114"/>
                <a:gd name="T14" fmla="*/ 93 w 108"/>
                <a:gd name="T15" fmla="*/ 24 h 114"/>
                <a:gd name="T16" fmla="*/ 88 w 108"/>
                <a:gd name="T17" fmla="*/ 0 h 114"/>
                <a:gd name="T18" fmla="*/ 65 w 108"/>
                <a:gd name="T19" fmla="*/ 5 h 114"/>
                <a:gd name="T20" fmla="*/ 76 w 108"/>
                <a:gd name="T21" fmla="*/ 12 h 114"/>
                <a:gd name="T22" fmla="*/ 74 w 108"/>
                <a:gd name="T23" fmla="*/ 12 h 114"/>
                <a:gd name="T24" fmla="*/ 51 w 108"/>
                <a:gd name="T25" fmla="*/ 43 h 114"/>
                <a:gd name="T26" fmla="*/ 37 w 108"/>
                <a:gd name="T27" fmla="*/ 32 h 114"/>
                <a:gd name="T28" fmla="*/ 37 w 108"/>
                <a:gd name="T29" fmla="*/ 32 h 114"/>
                <a:gd name="T30" fmla="*/ 30 w 108"/>
                <a:gd name="T31" fmla="*/ 28 h 114"/>
                <a:gd name="T32" fmla="*/ 0 w 108"/>
                <a:gd name="T33" fmla="*/ 67 h 114"/>
                <a:gd name="T34" fmla="*/ 3 w 108"/>
                <a:gd name="T35" fmla="*/ 84 h 114"/>
                <a:gd name="T36" fmla="*/ 34 w 108"/>
                <a:gd name="T37" fmla="*/ 43 h 114"/>
                <a:gd name="T38" fmla="*/ 45 w 108"/>
                <a:gd name="T39" fmla="*/ 50 h 114"/>
                <a:gd name="T40" fmla="*/ 56 w 108"/>
                <a:gd name="T41" fmla="*/ 58 h 114"/>
                <a:gd name="T42" fmla="*/ 56 w 108"/>
                <a:gd name="T43" fmla="*/ 57 h 114"/>
                <a:gd name="T44" fmla="*/ 56 w 108"/>
                <a:gd name="T45" fmla="*/ 58 h 114"/>
                <a:gd name="T46" fmla="*/ 57 w 108"/>
                <a:gd name="T47" fmla="*/ 57 h 114"/>
                <a:gd name="T48" fmla="*/ 84 w 108"/>
                <a:gd name="T49" fmla="*/ 18 h 114"/>
                <a:gd name="T50" fmla="*/ 15 w 108"/>
                <a:gd name="T51" fmla="*/ 79 h 114"/>
                <a:gd name="T52" fmla="*/ 5 w 108"/>
                <a:gd name="T53" fmla="*/ 93 h 114"/>
                <a:gd name="T54" fmla="*/ 10 w 108"/>
                <a:gd name="T55" fmla="*/ 114 h 114"/>
                <a:gd name="T56" fmla="*/ 21 w 108"/>
                <a:gd name="T57" fmla="*/ 112 h 114"/>
                <a:gd name="T58" fmla="*/ 15 w 108"/>
                <a:gd name="T59" fmla="*/ 79 h 114"/>
                <a:gd name="T60" fmla="*/ 26 w 108"/>
                <a:gd name="T61" fmla="*/ 64 h 114"/>
                <a:gd name="T62" fmla="*/ 17 w 108"/>
                <a:gd name="T63" fmla="*/ 77 h 114"/>
                <a:gd name="T64" fmla="*/ 24 w 108"/>
                <a:gd name="T65" fmla="*/ 111 h 114"/>
                <a:gd name="T66" fmla="*/ 35 w 108"/>
                <a:gd name="T67" fmla="*/ 109 h 114"/>
                <a:gd name="T68" fmla="*/ 26 w 108"/>
                <a:gd name="T69" fmla="*/ 64 h 114"/>
                <a:gd name="T70" fmla="*/ 35 w 108"/>
                <a:gd name="T71" fmla="*/ 50 h 114"/>
                <a:gd name="T72" fmla="*/ 29 w 108"/>
                <a:gd name="T73" fmla="*/ 60 h 114"/>
                <a:gd name="T74" fmla="*/ 39 w 108"/>
                <a:gd name="T75" fmla="*/ 108 h 114"/>
                <a:gd name="T76" fmla="*/ 50 w 108"/>
                <a:gd name="T77" fmla="*/ 106 h 114"/>
                <a:gd name="T78" fmla="*/ 39 w 108"/>
                <a:gd name="T79" fmla="*/ 53 h 114"/>
                <a:gd name="T80" fmla="*/ 35 w 108"/>
                <a:gd name="T81" fmla="*/ 50 h 114"/>
                <a:gd name="T82" fmla="*/ 57 w 108"/>
                <a:gd name="T83" fmla="*/ 65 h 114"/>
                <a:gd name="T84" fmla="*/ 43 w 108"/>
                <a:gd name="T85" fmla="*/ 55 h 114"/>
                <a:gd name="T86" fmla="*/ 53 w 108"/>
                <a:gd name="T87" fmla="*/ 105 h 114"/>
                <a:gd name="T88" fmla="*/ 64 w 108"/>
                <a:gd name="T89" fmla="*/ 103 h 114"/>
                <a:gd name="T90" fmla="*/ 57 w 108"/>
                <a:gd name="T91" fmla="*/ 65 h 114"/>
                <a:gd name="T92" fmla="*/ 69 w 108"/>
                <a:gd name="T93" fmla="*/ 50 h 114"/>
                <a:gd name="T94" fmla="*/ 59 w 108"/>
                <a:gd name="T95" fmla="*/ 63 h 114"/>
                <a:gd name="T96" fmla="*/ 67 w 108"/>
                <a:gd name="T97" fmla="*/ 103 h 114"/>
                <a:gd name="T98" fmla="*/ 78 w 108"/>
                <a:gd name="T99" fmla="*/ 100 h 114"/>
                <a:gd name="T100" fmla="*/ 69 w 108"/>
                <a:gd name="T101" fmla="*/ 50 h 114"/>
                <a:gd name="T102" fmla="*/ 81 w 108"/>
                <a:gd name="T103" fmla="*/ 34 h 114"/>
                <a:gd name="T104" fmla="*/ 71 w 108"/>
                <a:gd name="T105" fmla="*/ 47 h 114"/>
                <a:gd name="T106" fmla="*/ 82 w 108"/>
                <a:gd name="T107" fmla="*/ 100 h 114"/>
                <a:gd name="T108" fmla="*/ 93 w 108"/>
                <a:gd name="T109" fmla="*/ 97 h 114"/>
                <a:gd name="T110" fmla="*/ 81 w 108"/>
                <a:gd name="T111" fmla="*/ 3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 h="114">
                  <a:moveTo>
                    <a:pt x="108" y="94"/>
                  </a:moveTo>
                  <a:lnTo>
                    <a:pt x="95" y="34"/>
                  </a:lnTo>
                  <a:lnTo>
                    <a:pt x="86" y="26"/>
                  </a:lnTo>
                  <a:lnTo>
                    <a:pt x="83" y="31"/>
                  </a:lnTo>
                  <a:lnTo>
                    <a:pt x="96" y="96"/>
                  </a:lnTo>
                  <a:lnTo>
                    <a:pt x="108" y="94"/>
                  </a:lnTo>
                  <a:close/>
                  <a:moveTo>
                    <a:pt x="84" y="18"/>
                  </a:moveTo>
                  <a:lnTo>
                    <a:pt x="93" y="24"/>
                  </a:lnTo>
                  <a:lnTo>
                    <a:pt x="88" y="0"/>
                  </a:lnTo>
                  <a:lnTo>
                    <a:pt x="65" y="5"/>
                  </a:lnTo>
                  <a:lnTo>
                    <a:pt x="76" y="12"/>
                  </a:lnTo>
                  <a:lnTo>
                    <a:pt x="74" y="12"/>
                  </a:lnTo>
                  <a:lnTo>
                    <a:pt x="51" y="43"/>
                  </a:lnTo>
                  <a:lnTo>
                    <a:pt x="37" y="32"/>
                  </a:lnTo>
                  <a:lnTo>
                    <a:pt x="37" y="32"/>
                  </a:lnTo>
                  <a:lnTo>
                    <a:pt x="30" y="28"/>
                  </a:lnTo>
                  <a:lnTo>
                    <a:pt x="0" y="67"/>
                  </a:lnTo>
                  <a:lnTo>
                    <a:pt x="3" y="84"/>
                  </a:lnTo>
                  <a:lnTo>
                    <a:pt x="34" y="43"/>
                  </a:lnTo>
                  <a:lnTo>
                    <a:pt x="45" y="50"/>
                  </a:lnTo>
                  <a:lnTo>
                    <a:pt x="56" y="58"/>
                  </a:lnTo>
                  <a:lnTo>
                    <a:pt x="56" y="57"/>
                  </a:lnTo>
                  <a:lnTo>
                    <a:pt x="56" y="58"/>
                  </a:lnTo>
                  <a:lnTo>
                    <a:pt x="57" y="57"/>
                  </a:lnTo>
                  <a:lnTo>
                    <a:pt x="84" y="18"/>
                  </a:lnTo>
                  <a:close/>
                  <a:moveTo>
                    <a:pt x="15" y="79"/>
                  </a:moveTo>
                  <a:lnTo>
                    <a:pt x="5" y="93"/>
                  </a:lnTo>
                  <a:lnTo>
                    <a:pt x="10" y="114"/>
                  </a:lnTo>
                  <a:lnTo>
                    <a:pt x="21" y="112"/>
                  </a:lnTo>
                  <a:lnTo>
                    <a:pt x="15" y="79"/>
                  </a:lnTo>
                  <a:close/>
                  <a:moveTo>
                    <a:pt x="26" y="64"/>
                  </a:moveTo>
                  <a:lnTo>
                    <a:pt x="17" y="77"/>
                  </a:lnTo>
                  <a:lnTo>
                    <a:pt x="24" y="111"/>
                  </a:lnTo>
                  <a:lnTo>
                    <a:pt x="35" y="109"/>
                  </a:lnTo>
                  <a:lnTo>
                    <a:pt x="26" y="64"/>
                  </a:lnTo>
                  <a:close/>
                  <a:moveTo>
                    <a:pt x="35" y="50"/>
                  </a:moveTo>
                  <a:lnTo>
                    <a:pt x="29" y="60"/>
                  </a:lnTo>
                  <a:lnTo>
                    <a:pt x="39" y="108"/>
                  </a:lnTo>
                  <a:lnTo>
                    <a:pt x="50" y="106"/>
                  </a:lnTo>
                  <a:lnTo>
                    <a:pt x="39" y="53"/>
                  </a:lnTo>
                  <a:lnTo>
                    <a:pt x="35" y="50"/>
                  </a:lnTo>
                  <a:close/>
                  <a:moveTo>
                    <a:pt x="57" y="65"/>
                  </a:moveTo>
                  <a:lnTo>
                    <a:pt x="43" y="55"/>
                  </a:lnTo>
                  <a:lnTo>
                    <a:pt x="53" y="105"/>
                  </a:lnTo>
                  <a:lnTo>
                    <a:pt x="64" y="103"/>
                  </a:lnTo>
                  <a:lnTo>
                    <a:pt x="57" y="65"/>
                  </a:lnTo>
                  <a:close/>
                  <a:moveTo>
                    <a:pt x="69" y="50"/>
                  </a:moveTo>
                  <a:lnTo>
                    <a:pt x="59" y="63"/>
                  </a:lnTo>
                  <a:lnTo>
                    <a:pt x="67" y="103"/>
                  </a:lnTo>
                  <a:lnTo>
                    <a:pt x="78" y="100"/>
                  </a:lnTo>
                  <a:lnTo>
                    <a:pt x="69" y="50"/>
                  </a:lnTo>
                  <a:close/>
                  <a:moveTo>
                    <a:pt x="81" y="34"/>
                  </a:moveTo>
                  <a:lnTo>
                    <a:pt x="71" y="47"/>
                  </a:lnTo>
                  <a:lnTo>
                    <a:pt x="82" y="100"/>
                  </a:lnTo>
                  <a:lnTo>
                    <a:pt x="93" y="97"/>
                  </a:lnTo>
                  <a:lnTo>
                    <a:pt x="81"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08856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Walkin 2 (event name)">
    <p:bg>
      <p:bgRef idx="1001">
        <a:schemeClr val="bg2"/>
      </p:bgRef>
    </p:bg>
    <p:spTree>
      <p:nvGrpSpPr>
        <p:cNvPr id="1" name=""/>
        <p:cNvGrpSpPr/>
        <p:nvPr/>
      </p:nvGrpSpPr>
      <p:grpSpPr>
        <a:xfrm>
          <a:off x="0" y="0"/>
          <a:ext cx="0" cy="0"/>
          <a:chOff x="0" y="0"/>
          <a:chExt cx="0" cy="0"/>
        </a:xfrm>
      </p:grpSpPr>
      <p:sp>
        <p:nvSpPr>
          <p:cNvPr id="65" name="Rectangle 64"/>
          <p:cNvSpPr/>
          <p:nvPr userDrawn="1"/>
        </p:nvSpPr>
        <p:spPr bwMode="gray">
          <a:xfrm>
            <a:off x="533446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187622"/>
            <a:ext cx="4840694" cy="1793104"/>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4840694"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4840694"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4"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292" name="Group 291"/>
          <p:cNvGrpSpPr>
            <a:grpSpLocks noChangeAspect="1"/>
          </p:cNvGrpSpPr>
          <p:nvPr userDrawn="1"/>
        </p:nvGrpSpPr>
        <p:grpSpPr bwMode="gray">
          <a:xfrm>
            <a:off x="7001046" y="920171"/>
            <a:ext cx="3717823" cy="5513795"/>
            <a:chOff x="7141431" y="938489"/>
            <a:chExt cx="3792373" cy="5623560"/>
          </a:xfrm>
        </p:grpSpPr>
        <p:sp>
          <p:nvSpPr>
            <p:cNvPr id="36" name="Freeform 6"/>
            <p:cNvSpPr>
              <a:spLocks noEditPoints="1"/>
            </p:cNvSpPr>
            <p:nvPr userDrawn="1"/>
          </p:nvSpPr>
          <p:spPr bwMode="gray">
            <a:xfrm>
              <a:off x="7555495" y="3315341"/>
              <a:ext cx="479865" cy="479865"/>
            </a:xfrm>
            <a:custGeom>
              <a:avLst/>
              <a:gdLst>
                <a:gd name="T0" fmla="*/ 9 w 158"/>
                <a:gd name="T1" fmla="*/ 97 h 159"/>
                <a:gd name="T2" fmla="*/ 149 w 158"/>
                <a:gd name="T3" fmla="*/ 61 h 159"/>
                <a:gd name="T4" fmla="*/ 141 w 158"/>
                <a:gd name="T5" fmla="*/ 60 h 159"/>
                <a:gd name="T6" fmla="*/ 104 w 158"/>
                <a:gd name="T7" fmla="*/ 34 h 159"/>
                <a:gd name="T8" fmla="*/ 141 w 158"/>
                <a:gd name="T9" fmla="*/ 60 h 159"/>
                <a:gd name="T10" fmla="*/ 101 w 158"/>
                <a:gd name="T11" fmla="*/ 30 h 159"/>
                <a:gd name="T12" fmla="*/ 108 w 158"/>
                <a:gd name="T13" fmla="*/ 21 h 159"/>
                <a:gd name="T14" fmla="*/ 89 w 158"/>
                <a:gd name="T15" fmla="*/ 106 h 159"/>
                <a:gd name="T16" fmla="*/ 112 w 158"/>
                <a:gd name="T17" fmla="*/ 74 h 159"/>
                <a:gd name="T18" fmla="*/ 82 w 158"/>
                <a:gd name="T19" fmla="*/ 75 h 159"/>
                <a:gd name="T20" fmla="*/ 98 w 158"/>
                <a:gd name="T21" fmla="*/ 39 h 159"/>
                <a:gd name="T22" fmla="*/ 82 w 158"/>
                <a:gd name="T23" fmla="*/ 75 h 159"/>
                <a:gd name="T24" fmla="*/ 95 w 158"/>
                <a:gd name="T25" fmla="*/ 35 h 159"/>
                <a:gd name="T26" fmla="*/ 67 w 158"/>
                <a:gd name="T27" fmla="*/ 16 h 159"/>
                <a:gd name="T28" fmla="*/ 76 w 158"/>
                <a:gd name="T29" fmla="*/ 83 h 159"/>
                <a:gd name="T30" fmla="*/ 60 w 158"/>
                <a:gd name="T31" fmla="*/ 119 h 159"/>
                <a:gd name="T32" fmla="*/ 46 w 158"/>
                <a:gd name="T33" fmla="*/ 84 h 159"/>
                <a:gd name="T34" fmla="*/ 69 w 158"/>
                <a:gd name="T35" fmla="*/ 52 h 159"/>
                <a:gd name="T36" fmla="*/ 46 w 158"/>
                <a:gd name="T37" fmla="*/ 84 h 159"/>
                <a:gd name="T38" fmla="*/ 67 w 158"/>
                <a:gd name="T39" fmla="*/ 47 h 159"/>
                <a:gd name="T40" fmla="*/ 60 w 158"/>
                <a:gd name="T41" fmla="*/ 18 h 159"/>
                <a:gd name="T42" fmla="*/ 37 w 158"/>
                <a:gd name="T43" fmla="*/ 46 h 159"/>
                <a:gd name="T44" fmla="*/ 43 w 158"/>
                <a:gd name="T45" fmla="*/ 26 h 159"/>
                <a:gd name="T46" fmla="*/ 36 w 158"/>
                <a:gd name="T47" fmla="*/ 51 h 159"/>
                <a:gd name="T48" fmla="*/ 16 w 158"/>
                <a:gd name="T49" fmla="*/ 91 h 159"/>
                <a:gd name="T50" fmla="*/ 17 w 158"/>
                <a:gd name="T51" fmla="*/ 98 h 159"/>
                <a:gd name="T52" fmla="*/ 54 w 158"/>
                <a:gd name="T53" fmla="*/ 124 h 159"/>
                <a:gd name="T54" fmla="*/ 17 w 158"/>
                <a:gd name="T55" fmla="*/ 98 h 159"/>
                <a:gd name="T56" fmla="*/ 57 w 158"/>
                <a:gd name="T57" fmla="*/ 128 h 159"/>
                <a:gd name="T58" fmla="*/ 50 w 158"/>
                <a:gd name="T59" fmla="*/ 137 h 159"/>
                <a:gd name="T60" fmla="*/ 63 w 158"/>
                <a:gd name="T61" fmla="*/ 123 h 159"/>
                <a:gd name="T62" fmla="*/ 91 w 158"/>
                <a:gd name="T63" fmla="*/ 142 h 159"/>
                <a:gd name="T64" fmla="*/ 91 w 158"/>
                <a:gd name="T65" fmla="*/ 111 h 159"/>
                <a:gd name="T66" fmla="*/ 98 w 158"/>
                <a:gd name="T67" fmla="*/ 140 h 159"/>
                <a:gd name="T68" fmla="*/ 121 w 158"/>
                <a:gd name="T69" fmla="*/ 112 h 159"/>
                <a:gd name="T70" fmla="*/ 115 w 158"/>
                <a:gd name="T71" fmla="*/ 132 h 159"/>
                <a:gd name="T72" fmla="*/ 122 w 158"/>
                <a:gd name="T73" fmla="*/ 107 h 159"/>
                <a:gd name="T74" fmla="*/ 142 w 158"/>
                <a:gd name="T75" fmla="*/ 6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9">
                  <a:moveTo>
                    <a:pt x="61" y="9"/>
                  </a:moveTo>
                  <a:cubicBezTo>
                    <a:pt x="23" y="19"/>
                    <a:pt x="0" y="58"/>
                    <a:pt x="9" y="97"/>
                  </a:cubicBezTo>
                  <a:cubicBezTo>
                    <a:pt x="19" y="135"/>
                    <a:pt x="58" y="159"/>
                    <a:pt x="97" y="149"/>
                  </a:cubicBezTo>
                  <a:cubicBezTo>
                    <a:pt x="135" y="139"/>
                    <a:pt x="158" y="100"/>
                    <a:pt x="149" y="61"/>
                  </a:cubicBezTo>
                  <a:cubicBezTo>
                    <a:pt x="139" y="23"/>
                    <a:pt x="100" y="0"/>
                    <a:pt x="61" y="9"/>
                  </a:cubicBezTo>
                  <a:close/>
                  <a:moveTo>
                    <a:pt x="141" y="60"/>
                  </a:moveTo>
                  <a:cubicBezTo>
                    <a:pt x="117" y="66"/>
                    <a:pt x="117" y="66"/>
                    <a:pt x="117" y="66"/>
                  </a:cubicBezTo>
                  <a:cubicBezTo>
                    <a:pt x="114" y="54"/>
                    <a:pt x="109" y="43"/>
                    <a:pt x="104" y="34"/>
                  </a:cubicBezTo>
                  <a:cubicBezTo>
                    <a:pt x="107" y="31"/>
                    <a:pt x="110" y="28"/>
                    <a:pt x="113" y="24"/>
                  </a:cubicBezTo>
                  <a:cubicBezTo>
                    <a:pt x="126" y="32"/>
                    <a:pt x="136" y="44"/>
                    <a:pt x="141" y="60"/>
                  </a:cubicBezTo>
                  <a:close/>
                  <a:moveTo>
                    <a:pt x="108" y="21"/>
                  </a:moveTo>
                  <a:cubicBezTo>
                    <a:pt x="106" y="25"/>
                    <a:pt x="103" y="27"/>
                    <a:pt x="101" y="30"/>
                  </a:cubicBezTo>
                  <a:cubicBezTo>
                    <a:pt x="96" y="24"/>
                    <a:pt x="91" y="18"/>
                    <a:pt x="86" y="15"/>
                  </a:cubicBezTo>
                  <a:cubicBezTo>
                    <a:pt x="93" y="16"/>
                    <a:pt x="101" y="18"/>
                    <a:pt x="108" y="21"/>
                  </a:cubicBezTo>
                  <a:close/>
                  <a:moveTo>
                    <a:pt x="115" y="105"/>
                  </a:moveTo>
                  <a:cubicBezTo>
                    <a:pt x="106" y="104"/>
                    <a:pt x="98" y="104"/>
                    <a:pt x="89" y="106"/>
                  </a:cubicBezTo>
                  <a:cubicBezTo>
                    <a:pt x="83" y="82"/>
                    <a:pt x="83" y="82"/>
                    <a:pt x="83" y="82"/>
                  </a:cubicBezTo>
                  <a:cubicBezTo>
                    <a:pt x="112" y="74"/>
                    <a:pt x="112" y="74"/>
                    <a:pt x="112" y="74"/>
                  </a:cubicBezTo>
                  <a:cubicBezTo>
                    <a:pt x="115" y="85"/>
                    <a:pt x="115" y="96"/>
                    <a:pt x="115" y="105"/>
                  </a:cubicBezTo>
                  <a:close/>
                  <a:moveTo>
                    <a:pt x="82" y="75"/>
                  </a:moveTo>
                  <a:cubicBezTo>
                    <a:pt x="76" y="51"/>
                    <a:pt x="76" y="51"/>
                    <a:pt x="76" y="51"/>
                  </a:cubicBezTo>
                  <a:cubicBezTo>
                    <a:pt x="84" y="48"/>
                    <a:pt x="91" y="44"/>
                    <a:pt x="98" y="39"/>
                  </a:cubicBezTo>
                  <a:cubicBezTo>
                    <a:pt x="103" y="47"/>
                    <a:pt x="107" y="57"/>
                    <a:pt x="110" y="67"/>
                  </a:cubicBezTo>
                  <a:lnTo>
                    <a:pt x="82" y="75"/>
                  </a:lnTo>
                  <a:close/>
                  <a:moveTo>
                    <a:pt x="67" y="16"/>
                  </a:moveTo>
                  <a:cubicBezTo>
                    <a:pt x="76" y="16"/>
                    <a:pt x="87" y="23"/>
                    <a:pt x="95" y="35"/>
                  </a:cubicBezTo>
                  <a:cubicBezTo>
                    <a:pt x="89" y="40"/>
                    <a:pt x="82" y="43"/>
                    <a:pt x="74" y="46"/>
                  </a:cubicBezTo>
                  <a:lnTo>
                    <a:pt x="67" y="16"/>
                  </a:lnTo>
                  <a:close/>
                  <a:moveTo>
                    <a:pt x="48" y="91"/>
                  </a:moveTo>
                  <a:cubicBezTo>
                    <a:pt x="76" y="83"/>
                    <a:pt x="76" y="83"/>
                    <a:pt x="76" y="83"/>
                  </a:cubicBezTo>
                  <a:cubicBezTo>
                    <a:pt x="82" y="108"/>
                    <a:pt x="82" y="108"/>
                    <a:pt x="82" y="108"/>
                  </a:cubicBezTo>
                  <a:cubicBezTo>
                    <a:pt x="74" y="110"/>
                    <a:pt x="67" y="114"/>
                    <a:pt x="60" y="119"/>
                  </a:cubicBezTo>
                  <a:cubicBezTo>
                    <a:pt x="55" y="111"/>
                    <a:pt x="51" y="101"/>
                    <a:pt x="48" y="91"/>
                  </a:cubicBezTo>
                  <a:close/>
                  <a:moveTo>
                    <a:pt x="46" y="84"/>
                  </a:moveTo>
                  <a:cubicBezTo>
                    <a:pt x="43" y="73"/>
                    <a:pt x="43" y="62"/>
                    <a:pt x="43" y="53"/>
                  </a:cubicBezTo>
                  <a:cubicBezTo>
                    <a:pt x="52" y="54"/>
                    <a:pt x="60" y="54"/>
                    <a:pt x="69" y="52"/>
                  </a:cubicBezTo>
                  <a:cubicBezTo>
                    <a:pt x="75" y="76"/>
                    <a:pt x="75" y="76"/>
                    <a:pt x="75" y="76"/>
                  </a:cubicBezTo>
                  <a:lnTo>
                    <a:pt x="46" y="84"/>
                  </a:lnTo>
                  <a:close/>
                  <a:moveTo>
                    <a:pt x="60" y="18"/>
                  </a:moveTo>
                  <a:cubicBezTo>
                    <a:pt x="67" y="47"/>
                    <a:pt x="67" y="47"/>
                    <a:pt x="67" y="47"/>
                  </a:cubicBezTo>
                  <a:cubicBezTo>
                    <a:pt x="59" y="49"/>
                    <a:pt x="51" y="49"/>
                    <a:pt x="44" y="48"/>
                  </a:cubicBezTo>
                  <a:cubicBezTo>
                    <a:pt x="46" y="33"/>
                    <a:pt x="51" y="22"/>
                    <a:pt x="60" y="18"/>
                  </a:cubicBezTo>
                  <a:close/>
                  <a:moveTo>
                    <a:pt x="43" y="26"/>
                  </a:moveTo>
                  <a:cubicBezTo>
                    <a:pt x="40" y="31"/>
                    <a:pt x="38" y="38"/>
                    <a:pt x="37" y="46"/>
                  </a:cubicBezTo>
                  <a:cubicBezTo>
                    <a:pt x="33" y="45"/>
                    <a:pt x="29" y="44"/>
                    <a:pt x="26" y="42"/>
                  </a:cubicBezTo>
                  <a:cubicBezTo>
                    <a:pt x="31" y="36"/>
                    <a:pt x="36" y="30"/>
                    <a:pt x="43" y="26"/>
                  </a:cubicBezTo>
                  <a:close/>
                  <a:moveTo>
                    <a:pt x="23" y="46"/>
                  </a:moveTo>
                  <a:cubicBezTo>
                    <a:pt x="27" y="49"/>
                    <a:pt x="32" y="50"/>
                    <a:pt x="36" y="51"/>
                  </a:cubicBezTo>
                  <a:cubicBezTo>
                    <a:pt x="35" y="62"/>
                    <a:pt x="36" y="73"/>
                    <a:pt x="39" y="85"/>
                  </a:cubicBezTo>
                  <a:cubicBezTo>
                    <a:pt x="16" y="91"/>
                    <a:pt x="16" y="91"/>
                    <a:pt x="16" y="91"/>
                  </a:cubicBezTo>
                  <a:cubicBezTo>
                    <a:pt x="12" y="75"/>
                    <a:pt x="16" y="60"/>
                    <a:pt x="23" y="46"/>
                  </a:cubicBezTo>
                  <a:close/>
                  <a:moveTo>
                    <a:pt x="17" y="98"/>
                  </a:moveTo>
                  <a:cubicBezTo>
                    <a:pt x="40" y="93"/>
                    <a:pt x="40" y="93"/>
                    <a:pt x="40" y="93"/>
                  </a:cubicBezTo>
                  <a:cubicBezTo>
                    <a:pt x="44" y="104"/>
                    <a:pt x="49" y="115"/>
                    <a:pt x="54" y="124"/>
                  </a:cubicBezTo>
                  <a:cubicBezTo>
                    <a:pt x="51" y="127"/>
                    <a:pt x="48" y="130"/>
                    <a:pt x="45" y="134"/>
                  </a:cubicBezTo>
                  <a:cubicBezTo>
                    <a:pt x="32" y="126"/>
                    <a:pt x="22" y="114"/>
                    <a:pt x="17" y="98"/>
                  </a:cubicBezTo>
                  <a:close/>
                  <a:moveTo>
                    <a:pt x="50" y="137"/>
                  </a:moveTo>
                  <a:cubicBezTo>
                    <a:pt x="52" y="134"/>
                    <a:pt x="55" y="131"/>
                    <a:pt x="57" y="128"/>
                  </a:cubicBezTo>
                  <a:cubicBezTo>
                    <a:pt x="62" y="135"/>
                    <a:pt x="67" y="140"/>
                    <a:pt x="72" y="143"/>
                  </a:cubicBezTo>
                  <a:cubicBezTo>
                    <a:pt x="64" y="143"/>
                    <a:pt x="57" y="140"/>
                    <a:pt x="50" y="137"/>
                  </a:cubicBezTo>
                  <a:close/>
                  <a:moveTo>
                    <a:pt x="91" y="142"/>
                  </a:moveTo>
                  <a:cubicBezTo>
                    <a:pt x="82" y="143"/>
                    <a:pt x="71" y="135"/>
                    <a:pt x="63" y="123"/>
                  </a:cubicBezTo>
                  <a:cubicBezTo>
                    <a:pt x="69" y="119"/>
                    <a:pt x="76" y="115"/>
                    <a:pt x="84" y="113"/>
                  </a:cubicBezTo>
                  <a:lnTo>
                    <a:pt x="91" y="142"/>
                  </a:lnTo>
                  <a:close/>
                  <a:moveTo>
                    <a:pt x="98" y="140"/>
                  </a:moveTo>
                  <a:cubicBezTo>
                    <a:pt x="91" y="111"/>
                    <a:pt x="91" y="111"/>
                    <a:pt x="91" y="111"/>
                  </a:cubicBezTo>
                  <a:cubicBezTo>
                    <a:pt x="99" y="109"/>
                    <a:pt x="107" y="109"/>
                    <a:pt x="114" y="110"/>
                  </a:cubicBezTo>
                  <a:cubicBezTo>
                    <a:pt x="112" y="125"/>
                    <a:pt x="107" y="136"/>
                    <a:pt x="98" y="140"/>
                  </a:cubicBezTo>
                  <a:close/>
                  <a:moveTo>
                    <a:pt x="115" y="132"/>
                  </a:moveTo>
                  <a:cubicBezTo>
                    <a:pt x="118" y="127"/>
                    <a:pt x="120" y="120"/>
                    <a:pt x="121" y="112"/>
                  </a:cubicBezTo>
                  <a:cubicBezTo>
                    <a:pt x="125" y="113"/>
                    <a:pt x="129" y="114"/>
                    <a:pt x="132" y="116"/>
                  </a:cubicBezTo>
                  <a:cubicBezTo>
                    <a:pt x="127" y="122"/>
                    <a:pt x="122" y="128"/>
                    <a:pt x="115" y="132"/>
                  </a:cubicBezTo>
                  <a:close/>
                  <a:moveTo>
                    <a:pt x="135" y="112"/>
                  </a:moveTo>
                  <a:cubicBezTo>
                    <a:pt x="131" y="110"/>
                    <a:pt x="126" y="108"/>
                    <a:pt x="122" y="107"/>
                  </a:cubicBezTo>
                  <a:cubicBezTo>
                    <a:pt x="123" y="97"/>
                    <a:pt x="122" y="85"/>
                    <a:pt x="119" y="73"/>
                  </a:cubicBezTo>
                  <a:cubicBezTo>
                    <a:pt x="142" y="67"/>
                    <a:pt x="142" y="67"/>
                    <a:pt x="142" y="67"/>
                  </a:cubicBezTo>
                  <a:cubicBezTo>
                    <a:pt x="146" y="83"/>
                    <a:pt x="142" y="99"/>
                    <a:pt x="135"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7"/>
            <p:cNvSpPr>
              <a:spLocks/>
            </p:cNvSpPr>
            <p:nvPr userDrawn="1"/>
          </p:nvSpPr>
          <p:spPr bwMode="gray">
            <a:xfrm>
              <a:off x="7738453" y="3424474"/>
              <a:ext cx="65801" cy="65801"/>
            </a:xfrm>
            <a:custGeom>
              <a:avLst/>
              <a:gdLst>
                <a:gd name="T0" fmla="*/ 21 w 22"/>
                <a:gd name="T1" fmla="*/ 8 h 22"/>
                <a:gd name="T2" fmla="*/ 13 w 22"/>
                <a:gd name="T3" fmla="*/ 21 h 22"/>
                <a:gd name="T4" fmla="*/ 1 w 22"/>
                <a:gd name="T5" fmla="*/ 13 h 22"/>
                <a:gd name="T6" fmla="*/ 8 w 22"/>
                <a:gd name="T7" fmla="*/ 1 h 22"/>
                <a:gd name="T8" fmla="*/ 21 w 22"/>
                <a:gd name="T9" fmla="*/ 8 h 22"/>
              </a:gdLst>
              <a:ahLst/>
              <a:cxnLst>
                <a:cxn ang="0">
                  <a:pos x="T0" y="T1"/>
                </a:cxn>
                <a:cxn ang="0">
                  <a:pos x="T2" y="T3"/>
                </a:cxn>
                <a:cxn ang="0">
                  <a:pos x="T4" y="T5"/>
                </a:cxn>
                <a:cxn ang="0">
                  <a:pos x="T6" y="T7"/>
                </a:cxn>
                <a:cxn ang="0">
                  <a:pos x="T8" y="T9"/>
                </a:cxn>
              </a:cxnLst>
              <a:rect l="0" t="0" r="r" b="b"/>
              <a:pathLst>
                <a:path w="22" h="22">
                  <a:moveTo>
                    <a:pt x="21" y="8"/>
                  </a:moveTo>
                  <a:cubicBezTo>
                    <a:pt x="22" y="14"/>
                    <a:pt x="19" y="19"/>
                    <a:pt x="13" y="21"/>
                  </a:cubicBezTo>
                  <a:cubicBezTo>
                    <a:pt x="8" y="22"/>
                    <a:pt x="3" y="19"/>
                    <a:pt x="1" y="13"/>
                  </a:cubicBezTo>
                  <a:cubicBezTo>
                    <a:pt x="0" y="8"/>
                    <a:pt x="3" y="3"/>
                    <a:pt x="8" y="1"/>
                  </a:cubicBezTo>
                  <a:cubicBezTo>
                    <a:pt x="14" y="0"/>
                    <a:pt x="19" y="3"/>
                    <a:pt x="2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8"/>
            <p:cNvSpPr>
              <a:spLocks/>
            </p:cNvSpPr>
            <p:nvPr userDrawn="1"/>
          </p:nvSpPr>
          <p:spPr bwMode="gray">
            <a:xfrm>
              <a:off x="7565124" y="3572125"/>
              <a:ext cx="67406" cy="65801"/>
            </a:xfrm>
            <a:custGeom>
              <a:avLst/>
              <a:gdLst>
                <a:gd name="T0" fmla="*/ 20 w 22"/>
                <a:gd name="T1" fmla="*/ 8 h 22"/>
                <a:gd name="T2" fmla="*/ 13 w 22"/>
                <a:gd name="T3" fmla="*/ 20 h 22"/>
                <a:gd name="T4" fmla="*/ 1 w 22"/>
                <a:gd name="T5" fmla="*/ 13 h 22"/>
                <a:gd name="T6" fmla="*/ 8 w 22"/>
                <a:gd name="T7" fmla="*/ 1 h 22"/>
                <a:gd name="T8" fmla="*/ 20 w 22"/>
                <a:gd name="T9" fmla="*/ 8 h 22"/>
              </a:gdLst>
              <a:ahLst/>
              <a:cxnLst>
                <a:cxn ang="0">
                  <a:pos x="T0" y="T1"/>
                </a:cxn>
                <a:cxn ang="0">
                  <a:pos x="T2" y="T3"/>
                </a:cxn>
                <a:cxn ang="0">
                  <a:pos x="T4" y="T5"/>
                </a:cxn>
                <a:cxn ang="0">
                  <a:pos x="T6" y="T7"/>
                </a:cxn>
                <a:cxn ang="0">
                  <a:pos x="T8" y="T9"/>
                </a:cxn>
              </a:cxnLst>
              <a:rect l="0" t="0" r="r" b="b"/>
              <a:pathLst>
                <a:path w="22" h="22">
                  <a:moveTo>
                    <a:pt x="20" y="8"/>
                  </a:moveTo>
                  <a:cubicBezTo>
                    <a:pt x="22" y="13"/>
                    <a:pt x="18" y="19"/>
                    <a:pt x="13" y="20"/>
                  </a:cubicBezTo>
                  <a:cubicBezTo>
                    <a:pt x="8" y="22"/>
                    <a:pt x="2" y="18"/>
                    <a:pt x="1" y="13"/>
                  </a:cubicBezTo>
                  <a:cubicBezTo>
                    <a:pt x="0" y="8"/>
                    <a:pt x="3" y="2"/>
                    <a:pt x="8" y="1"/>
                  </a:cubicBezTo>
                  <a:cubicBezTo>
                    <a:pt x="13" y="0"/>
                    <a:pt x="19" y="3"/>
                    <a:pt x="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9"/>
            <p:cNvSpPr>
              <a:spLocks/>
            </p:cNvSpPr>
            <p:nvPr userDrawn="1"/>
          </p:nvSpPr>
          <p:spPr bwMode="gray">
            <a:xfrm>
              <a:off x="7879684" y="3610642"/>
              <a:ext cx="67406" cy="67406"/>
            </a:xfrm>
            <a:custGeom>
              <a:avLst/>
              <a:gdLst>
                <a:gd name="T0" fmla="*/ 21 w 22"/>
                <a:gd name="T1" fmla="*/ 8 h 22"/>
                <a:gd name="T2" fmla="*/ 13 w 22"/>
                <a:gd name="T3" fmla="*/ 20 h 22"/>
                <a:gd name="T4" fmla="*/ 1 w 22"/>
                <a:gd name="T5" fmla="*/ 13 h 22"/>
                <a:gd name="T6" fmla="*/ 9 w 22"/>
                <a:gd name="T7" fmla="*/ 1 h 22"/>
                <a:gd name="T8" fmla="*/ 21 w 22"/>
                <a:gd name="T9" fmla="*/ 8 h 22"/>
              </a:gdLst>
              <a:ahLst/>
              <a:cxnLst>
                <a:cxn ang="0">
                  <a:pos x="T0" y="T1"/>
                </a:cxn>
                <a:cxn ang="0">
                  <a:pos x="T2" y="T3"/>
                </a:cxn>
                <a:cxn ang="0">
                  <a:pos x="T4" y="T5"/>
                </a:cxn>
                <a:cxn ang="0">
                  <a:pos x="T6" y="T7"/>
                </a:cxn>
                <a:cxn ang="0">
                  <a:pos x="T8" y="T9"/>
                </a:cxn>
              </a:cxnLst>
              <a:rect l="0" t="0" r="r" b="b"/>
              <a:pathLst>
                <a:path w="22" h="22">
                  <a:moveTo>
                    <a:pt x="21" y="8"/>
                  </a:moveTo>
                  <a:cubicBezTo>
                    <a:pt x="22" y="13"/>
                    <a:pt x="19" y="19"/>
                    <a:pt x="13" y="20"/>
                  </a:cubicBezTo>
                  <a:cubicBezTo>
                    <a:pt x="8" y="22"/>
                    <a:pt x="3" y="18"/>
                    <a:pt x="1" y="13"/>
                  </a:cubicBezTo>
                  <a:cubicBezTo>
                    <a:pt x="0" y="8"/>
                    <a:pt x="3" y="2"/>
                    <a:pt x="9" y="1"/>
                  </a:cubicBezTo>
                  <a:cubicBezTo>
                    <a:pt x="14" y="0"/>
                    <a:pt x="19" y="3"/>
                    <a:pt x="2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Oval 10"/>
            <p:cNvSpPr>
              <a:spLocks noChangeArrowheads="1"/>
            </p:cNvSpPr>
            <p:nvPr userDrawn="1"/>
          </p:nvSpPr>
          <p:spPr bwMode="gray">
            <a:xfrm>
              <a:off x="7141431" y="6393534"/>
              <a:ext cx="3792373" cy="168515"/>
            </a:xfrm>
            <a:prstGeom prst="ellipse">
              <a:avLst/>
            </a:prstGeom>
            <a:solidFill>
              <a:srgbClr val="BD3604"/>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59" name="Freeform 11"/>
            <p:cNvSpPr>
              <a:spLocks/>
            </p:cNvSpPr>
            <p:nvPr userDrawn="1"/>
          </p:nvSpPr>
          <p:spPr bwMode="gray">
            <a:xfrm>
              <a:off x="8407696" y="5727502"/>
              <a:ext cx="788005" cy="786400"/>
            </a:xfrm>
            <a:custGeom>
              <a:avLst/>
              <a:gdLst>
                <a:gd name="T0" fmla="*/ 139 w 260"/>
                <a:gd name="T1" fmla="*/ 256 h 261"/>
                <a:gd name="T2" fmla="*/ 256 w 260"/>
                <a:gd name="T3" fmla="*/ 122 h 261"/>
                <a:gd name="T4" fmla="*/ 122 w 260"/>
                <a:gd name="T5" fmla="*/ 5 h 261"/>
                <a:gd name="T6" fmla="*/ 4 w 260"/>
                <a:gd name="T7" fmla="*/ 139 h 261"/>
                <a:gd name="T8" fmla="*/ 139 w 260"/>
                <a:gd name="T9" fmla="*/ 256 h 261"/>
              </a:gdLst>
              <a:ahLst/>
              <a:cxnLst>
                <a:cxn ang="0">
                  <a:pos x="T0" y="T1"/>
                </a:cxn>
                <a:cxn ang="0">
                  <a:pos x="T2" y="T3"/>
                </a:cxn>
                <a:cxn ang="0">
                  <a:pos x="T4" y="T5"/>
                </a:cxn>
                <a:cxn ang="0">
                  <a:pos x="T6" y="T7"/>
                </a:cxn>
                <a:cxn ang="0">
                  <a:pos x="T8" y="T9"/>
                </a:cxn>
              </a:cxnLst>
              <a:rect l="0" t="0" r="r" b="b"/>
              <a:pathLst>
                <a:path w="260" h="261">
                  <a:moveTo>
                    <a:pt x="139" y="256"/>
                  </a:moveTo>
                  <a:cubicBezTo>
                    <a:pt x="208" y="251"/>
                    <a:pt x="260" y="191"/>
                    <a:pt x="256" y="122"/>
                  </a:cubicBezTo>
                  <a:cubicBezTo>
                    <a:pt x="251" y="52"/>
                    <a:pt x="191" y="0"/>
                    <a:pt x="122" y="5"/>
                  </a:cubicBezTo>
                  <a:cubicBezTo>
                    <a:pt x="52" y="10"/>
                    <a:pt x="0" y="69"/>
                    <a:pt x="4" y="139"/>
                  </a:cubicBezTo>
                  <a:cubicBezTo>
                    <a:pt x="9" y="208"/>
                    <a:pt x="69" y="261"/>
                    <a:pt x="139" y="256"/>
                  </a:cubicBezTo>
                  <a:close/>
                </a:path>
              </a:pathLst>
            </a:custGeom>
            <a:solidFill>
              <a:srgbClr val="A8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0" name="Freeform 12"/>
            <p:cNvSpPr>
              <a:spLocks/>
            </p:cNvSpPr>
            <p:nvPr userDrawn="1"/>
          </p:nvSpPr>
          <p:spPr bwMode="gray">
            <a:xfrm>
              <a:off x="8418929" y="6082184"/>
              <a:ext cx="763931" cy="415669"/>
            </a:xfrm>
            <a:custGeom>
              <a:avLst/>
              <a:gdLst>
                <a:gd name="T0" fmla="*/ 126 w 252"/>
                <a:gd name="T1" fmla="*/ 138 h 138"/>
                <a:gd name="T2" fmla="*/ 252 w 252"/>
                <a:gd name="T3" fmla="*/ 12 h 138"/>
                <a:gd name="T4" fmla="*/ 251 w 252"/>
                <a:gd name="T5" fmla="*/ 0 h 138"/>
                <a:gd name="T6" fmla="*/ 126 w 252"/>
                <a:gd name="T7" fmla="*/ 114 h 138"/>
                <a:gd name="T8" fmla="*/ 1 w 252"/>
                <a:gd name="T9" fmla="*/ 0 h 138"/>
                <a:gd name="T10" fmla="*/ 0 w 252"/>
                <a:gd name="T11" fmla="*/ 12 h 138"/>
                <a:gd name="T12" fmla="*/ 126 w 252"/>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252" h="138">
                  <a:moveTo>
                    <a:pt x="126" y="138"/>
                  </a:moveTo>
                  <a:cubicBezTo>
                    <a:pt x="196" y="138"/>
                    <a:pt x="252" y="82"/>
                    <a:pt x="252" y="12"/>
                  </a:cubicBezTo>
                  <a:cubicBezTo>
                    <a:pt x="252" y="8"/>
                    <a:pt x="252" y="4"/>
                    <a:pt x="251" y="0"/>
                  </a:cubicBezTo>
                  <a:cubicBezTo>
                    <a:pt x="245" y="64"/>
                    <a:pt x="191" y="114"/>
                    <a:pt x="126" y="114"/>
                  </a:cubicBezTo>
                  <a:cubicBezTo>
                    <a:pt x="60" y="114"/>
                    <a:pt x="7" y="64"/>
                    <a:pt x="1" y="0"/>
                  </a:cubicBezTo>
                  <a:cubicBezTo>
                    <a:pt x="0" y="4"/>
                    <a:pt x="0" y="8"/>
                    <a:pt x="0" y="12"/>
                  </a:cubicBezTo>
                  <a:cubicBezTo>
                    <a:pt x="0" y="82"/>
                    <a:pt x="56" y="138"/>
                    <a:pt x="126" y="138"/>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1" name="Freeform 13"/>
            <p:cNvSpPr>
              <a:spLocks/>
            </p:cNvSpPr>
            <p:nvPr userDrawn="1"/>
          </p:nvSpPr>
          <p:spPr bwMode="gray">
            <a:xfrm>
              <a:off x="8122024" y="5603925"/>
              <a:ext cx="179749" cy="72221"/>
            </a:xfrm>
            <a:custGeom>
              <a:avLst/>
              <a:gdLst>
                <a:gd name="T0" fmla="*/ 59 w 59"/>
                <a:gd name="T1" fmla="*/ 0 h 24"/>
                <a:gd name="T2" fmla="*/ 38 w 59"/>
                <a:gd name="T3" fmla="*/ 24 h 24"/>
                <a:gd name="T4" fmla="*/ 15 w 59"/>
                <a:gd name="T5" fmla="*/ 17 h 24"/>
                <a:gd name="T6" fmla="*/ 0 w 59"/>
                <a:gd name="T7" fmla="*/ 0 h 24"/>
              </a:gdLst>
              <a:ahLst/>
              <a:cxnLst>
                <a:cxn ang="0">
                  <a:pos x="T0" y="T1"/>
                </a:cxn>
                <a:cxn ang="0">
                  <a:pos x="T2" y="T3"/>
                </a:cxn>
                <a:cxn ang="0">
                  <a:pos x="T4" y="T5"/>
                </a:cxn>
                <a:cxn ang="0">
                  <a:pos x="T6" y="T7"/>
                </a:cxn>
              </a:cxnLst>
              <a:rect l="0" t="0" r="r" b="b"/>
              <a:pathLst>
                <a:path w="59" h="24">
                  <a:moveTo>
                    <a:pt x="59" y="0"/>
                  </a:moveTo>
                  <a:cubicBezTo>
                    <a:pt x="44" y="10"/>
                    <a:pt x="46" y="11"/>
                    <a:pt x="38" y="24"/>
                  </a:cubicBezTo>
                  <a:cubicBezTo>
                    <a:pt x="15" y="17"/>
                    <a:pt x="15" y="17"/>
                    <a:pt x="15" y="17"/>
                  </a:cubicBezTo>
                  <a:cubicBezTo>
                    <a:pt x="20" y="8"/>
                    <a:pt x="19" y="0"/>
                    <a:pt x="0" y="0"/>
                  </a:cubicBezTo>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2" name="Freeform 14"/>
            <p:cNvSpPr>
              <a:spLocks/>
            </p:cNvSpPr>
            <p:nvPr userDrawn="1"/>
          </p:nvSpPr>
          <p:spPr bwMode="gray">
            <a:xfrm>
              <a:off x="7793019" y="5480348"/>
              <a:ext cx="539246" cy="125182"/>
            </a:xfrm>
            <a:custGeom>
              <a:avLst/>
              <a:gdLst>
                <a:gd name="T0" fmla="*/ 178 w 178"/>
                <a:gd name="T1" fmla="*/ 6 h 42"/>
                <a:gd name="T2" fmla="*/ 175 w 178"/>
                <a:gd name="T3" fmla="*/ 34 h 42"/>
                <a:gd name="T4" fmla="*/ 158 w 178"/>
                <a:gd name="T5" fmla="*/ 42 h 42"/>
                <a:gd name="T6" fmla="*/ 93 w 178"/>
                <a:gd name="T7" fmla="*/ 41 h 42"/>
                <a:gd name="T8" fmla="*/ 52 w 178"/>
                <a:gd name="T9" fmla="*/ 34 h 42"/>
                <a:gd name="T10" fmla="*/ 18 w 178"/>
                <a:gd name="T11" fmla="*/ 24 h 42"/>
                <a:gd name="T12" fmla="*/ 13 w 178"/>
                <a:gd name="T13" fmla="*/ 11 h 42"/>
                <a:gd name="T14" fmla="*/ 92 w 178"/>
                <a:gd name="T15" fmla="*/ 5 h 42"/>
                <a:gd name="T16" fmla="*/ 178 w 178"/>
                <a:gd name="T17"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42">
                  <a:moveTo>
                    <a:pt x="178" y="6"/>
                  </a:moveTo>
                  <a:cubicBezTo>
                    <a:pt x="175" y="34"/>
                    <a:pt x="175" y="34"/>
                    <a:pt x="175" y="34"/>
                  </a:cubicBezTo>
                  <a:cubicBezTo>
                    <a:pt x="173" y="40"/>
                    <a:pt x="167" y="42"/>
                    <a:pt x="158" y="42"/>
                  </a:cubicBezTo>
                  <a:cubicBezTo>
                    <a:pt x="93" y="41"/>
                    <a:pt x="93" y="41"/>
                    <a:pt x="93" y="41"/>
                  </a:cubicBezTo>
                  <a:cubicBezTo>
                    <a:pt x="79" y="41"/>
                    <a:pt x="66" y="38"/>
                    <a:pt x="52" y="34"/>
                  </a:cubicBezTo>
                  <a:cubicBezTo>
                    <a:pt x="18" y="24"/>
                    <a:pt x="18" y="24"/>
                    <a:pt x="18" y="24"/>
                  </a:cubicBezTo>
                  <a:cubicBezTo>
                    <a:pt x="0" y="19"/>
                    <a:pt x="9" y="11"/>
                    <a:pt x="13" y="11"/>
                  </a:cubicBezTo>
                  <a:cubicBezTo>
                    <a:pt x="28" y="11"/>
                    <a:pt x="62" y="11"/>
                    <a:pt x="92" y="5"/>
                  </a:cubicBezTo>
                  <a:cubicBezTo>
                    <a:pt x="117" y="0"/>
                    <a:pt x="178" y="6"/>
                    <a:pt x="178" y="6"/>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63" name="Freeform 15"/>
            <p:cNvSpPr>
              <a:spLocks/>
            </p:cNvSpPr>
            <p:nvPr userDrawn="1"/>
          </p:nvSpPr>
          <p:spPr bwMode="gray">
            <a:xfrm>
              <a:off x="7974373" y="5416152"/>
              <a:ext cx="357893" cy="105923"/>
            </a:xfrm>
            <a:custGeom>
              <a:avLst/>
              <a:gdLst>
                <a:gd name="T0" fmla="*/ 117 w 118"/>
                <a:gd name="T1" fmla="*/ 5 h 35"/>
                <a:gd name="T2" fmla="*/ 118 w 118"/>
                <a:gd name="T3" fmla="*/ 27 h 35"/>
                <a:gd name="T4" fmla="*/ 16 w 118"/>
                <a:gd name="T5" fmla="*/ 35 h 35"/>
                <a:gd name="T6" fmla="*/ 5 w 118"/>
                <a:gd name="T7" fmla="*/ 30 h 35"/>
                <a:gd name="T8" fmla="*/ 79 w 118"/>
                <a:gd name="T9" fmla="*/ 0 h 35"/>
                <a:gd name="T10" fmla="*/ 117 w 118"/>
                <a:gd name="T11" fmla="*/ 5 h 35"/>
              </a:gdLst>
              <a:ahLst/>
              <a:cxnLst>
                <a:cxn ang="0">
                  <a:pos x="T0" y="T1"/>
                </a:cxn>
                <a:cxn ang="0">
                  <a:pos x="T2" y="T3"/>
                </a:cxn>
                <a:cxn ang="0">
                  <a:pos x="T4" y="T5"/>
                </a:cxn>
                <a:cxn ang="0">
                  <a:pos x="T6" y="T7"/>
                </a:cxn>
                <a:cxn ang="0">
                  <a:pos x="T8" y="T9"/>
                </a:cxn>
                <a:cxn ang="0">
                  <a:pos x="T10" y="T11"/>
                </a:cxn>
              </a:cxnLst>
              <a:rect l="0" t="0" r="r" b="b"/>
              <a:pathLst>
                <a:path w="118" h="35">
                  <a:moveTo>
                    <a:pt x="117" y="5"/>
                  </a:moveTo>
                  <a:cubicBezTo>
                    <a:pt x="114" y="13"/>
                    <a:pt x="118" y="23"/>
                    <a:pt x="118" y="27"/>
                  </a:cubicBezTo>
                  <a:cubicBezTo>
                    <a:pt x="116" y="35"/>
                    <a:pt x="16" y="35"/>
                    <a:pt x="16" y="35"/>
                  </a:cubicBezTo>
                  <a:cubicBezTo>
                    <a:pt x="14" y="35"/>
                    <a:pt x="0" y="31"/>
                    <a:pt x="5" y="30"/>
                  </a:cubicBezTo>
                  <a:cubicBezTo>
                    <a:pt x="30" y="25"/>
                    <a:pt x="78" y="11"/>
                    <a:pt x="79" y="0"/>
                  </a:cubicBezTo>
                  <a:lnTo>
                    <a:pt x="117" y="5"/>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16"/>
            <p:cNvSpPr>
              <a:spLocks/>
            </p:cNvSpPr>
            <p:nvPr userDrawn="1"/>
          </p:nvSpPr>
          <p:spPr bwMode="gray">
            <a:xfrm>
              <a:off x="8998298" y="5618369"/>
              <a:ext cx="160490" cy="102713"/>
            </a:xfrm>
            <a:custGeom>
              <a:avLst/>
              <a:gdLst>
                <a:gd name="T0" fmla="*/ 53 w 53"/>
                <a:gd name="T1" fmla="*/ 0 h 34"/>
                <a:gd name="T2" fmla="*/ 45 w 53"/>
                <a:gd name="T3" fmla="*/ 31 h 34"/>
                <a:gd name="T4" fmla="*/ 21 w 53"/>
                <a:gd name="T5" fmla="*/ 34 h 34"/>
                <a:gd name="T6" fmla="*/ 0 w 53"/>
                <a:gd name="T7" fmla="*/ 25 h 34"/>
              </a:gdLst>
              <a:ahLst/>
              <a:cxnLst>
                <a:cxn ang="0">
                  <a:pos x="T0" y="T1"/>
                </a:cxn>
                <a:cxn ang="0">
                  <a:pos x="T2" y="T3"/>
                </a:cxn>
                <a:cxn ang="0">
                  <a:pos x="T4" y="T5"/>
                </a:cxn>
                <a:cxn ang="0">
                  <a:pos x="T6" y="T7"/>
                </a:cxn>
              </a:cxnLst>
              <a:rect l="0" t="0" r="r" b="b"/>
              <a:pathLst>
                <a:path w="53" h="34">
                  <a:moveTo>
                    <a:pt x="53" y="0"/>
                  </a:moveTo>
                  <a:cubicBezTo>
                    <a:pt x="44" y="15"/>
                    <a:pt x="47" y="15"/>
                    <a:pt x="45" y="31"/>
                  </a:cubicBezTo>
                  <a:cubicBezTo>
                    <a:pt x="21" y="34"/>
                    <a:pt x="21" y="34"/>
                    <a:pt x="21" y="34"/>
                  </a:cubicBezTo>
                  <a:cubicBezTo>
                    <a:pt x="21" y="24"/>
                    <a:pt x="17" y="17"/>
                    <a:pt x="0" y="25"/>
                  </a:cubicBezTo>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17"/>
            <p:cNvSpPr>
              <a:spLocks/>
            </p:cNvSpPr>
            <p:nvPr userDrawn="1"/>
          </p:nvSpPr>
          <p:spPr bwMode="gray">
            <a:xfrm>
              <a:off x="8659664" y="5518866"/>
              <a:ext cx="505543" cy="256784"/>
            </a:xfrm>
            <a:custGeom>
              <a:avLst/>
              <a:gdLst>
                <a:gd name="T0" fmla="*/ 157 w 167"/>
                <a:gd name="T1" fmla="*/ 0 h 85"/>
                <a:gd name="T2" fmla="*/ 166 w 167"/>
                <a:gd name="T3" fmla="*/ 26 h 85"/>
                <a:gd name="T4" fmla="*/ 154 w 167"/>
                <a:gd name="T5" fmla="*/ 41 h 85"/>
                <a:gd name="T6" fmla="*/ 95 w 167"/>
                <a:gd name="T7" fmla="*/ 67 h 85"/>
                <a:gd name="T8" fmla="*/ 54 w 167"/>
                <a:gd name="T9" fmla="*/ 78 h 85"/>
                <a:gd name="T10" fmla="*/ 19 w 167"/>
                <a:gd name="T11" fmla="*/ 83 h 85"/>
                <a:gd name="T12" fmla="*/ 9 w 167"/>
                <a:gd name="T13" fmla="*/ 72 h 85"/>
                <a:gd name="T14" fmla="*/ 79 w 167"/>
                <a:gd name="T15" fmla="*/ 34 h 85"/>
                <a:gd name="T16" fmla="*/ 157 w 167"/>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5">
                  <a:moveTo>
                    <a:pt x="157" y="0"/>
                  </a:moveTo>
                  <a:cubicBezTo>
                    <a:pt x="166" y="26"/>
                    <a:pt x="166" y="26"/>
                    <a:pt x="166" y="26"/>
                  </a:cubicBezTo>
                  <a:cubicBezTo>
                    <a:pt x="167" y="33"/>
                    <a:pt x="163" y="37"/>
                    <a:pt x="154" y="41"/>
                  </a:cubicBezTo>
                  <a:cubicBezTo>
                    <a:pt x="95" y="67"/>
                    <a:pt x="95" y="67"/>
                    <a:pt x="95" y="67"/>
                  </a:cubicBezTo>
                  <a:cubicBezTo>
                    <a:pt x="82" y="72"/>
                    <a:pt x="68" y="76"/>
                    <a:pt x="54" y="78"/>
                  </a:cubicBezTo>
                  <a:cubicBezTo>
                    <a:pt x="19" y="83"/>
                    <a:pt x="19" y="83"/>
                    <a:pt x="19" y="83"/>
                  </a:cubicBezTo>
                  <a:cubicBezTo>
                    <a:pt x="0" y="85"/>
                    <a:pt x="6" y="74"/>
                    <a:pt x="9" y="72"/>
                  </a:cubicBezTo>
                  <a:cubicBezTo>
                    <a:pt x="22" y="66"/>
                    <a:pt x="54" y="52"/>
                    <a:pt x="79" y="34"/>
                  </a:cubicBezTo>
                  <a:cubicBezTo>
                    <a:pt x="99" y="19"/>
                    <a:pt x="157" y="0"/>
                    <a:pt x="157" y="0"/>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18"/>
            <p:cNvSpPr>
              <a:spLocks/>
            </p:cNvSpPr>
            <p:nvPr userDrawn="1"/>
          </p:nvSpPr>
          <p:spPr bwMode="gray">
            <a:xfrm>
              <a:off x="8813734" y="5457880"/>
              <a:ext cx="327399" cy="218266"/>
            </a:xfrm>
            <a:custGeom>
              <a:avLst/>
              <a:gdLst>
                <a:gd name="T0" fmla="*/ 97 w 108"/>
                <a:gd name="T1" fmla="*/ 0 h 72"/>
                <a:gd name="T2" fmla="*/ 106 w 108"/>
                <a:gd name="T3" fmla="*/ 20 h 72"/>
                <a:gd name="T4" fmla="*/ 17 w 108"/>
                <a:gd name="T5" fmla="*/ 69 h 72"/>
                <a:gd name="T6" fmla="*/ 5 w 108"/>
                <a:gd name="T7" fmla="*/ 69 h 72"/>
                <a:gd name="T8" fmla="*/ 60 w 108"/>
                <a:gd name="T9" fmla="*/ 11 h 72"/>
                <a:gd name="T10" fmla="*/ 97 w 108"/>
                <a:gd name="T11" fmla="*/ 0 h 72"/>
              </a:gdLst>
              <a:ahLst/>
              <a:cxnLst>
                <a:cxn ang="0">
                  <a:pos x="T0" y="T1"/>
                </a:cxn>
                <a:cxn ang="0">
                  <a:pos x="T2" y="T3"/>
                </a:cxn>
                <a:cxn ang="0">
                  <a:pos x="T4" y="T5"/>
                </a:cxn>
                <a:cxn ang="0">
                  <a:pos x="T6" y="T7"/>
                </a:cxn>
                <a:cxn ang="0">
                  <a:pos x="T8" y="T9"/>
                </a:cxn>
                <a:cxn ang="0">
                  <a:pos x="T10" y="T11"/>
                </a:cxn>
              </a:cxnLst>
              <a:rect l="0" t="0" r="r" b="b"/>
              <a:pathLst>
                <a:path w="108" h="72">
                  <a:moveTo>
                    <a:pt x="97" y="0"/>
                  </a:moveTo>
                  <a:cubicBezTo>
                    <a:pt x="98" y="9"/>
                    <a:pt x="105" y="16"/>
                    <a:pt x="106" y="20"/>
                  </a:cubicBezTo>
                  <a:cubicBezTo>
                    <a:pt x="108" y="28"/>
                    <a:pt x="17" y="69"/>
                    <a:pt x="17" y="69"/>
                  </a:cubicBezTo>
                  <a:cubicBezTo>
                    <a:pt x="15" y="70"/>
                    <a:pt x="0" y="72"/>
                    <a:pt x="5" y="69"/>
                  </a:cubicBezTo>
                  <a:cubicBezTo>
                    <a:pt x="25" y="54"/>
                    <a:pt x="63" y="22"/>
                    <a:pt x="60" y="11"/>
                  </a:cubicBezTo>
                  <a:lnTo>
                    <a:pt x="97"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Freeform 19"/>
            <p:cNvSpPr>
              <a:spLocks/>
            </p:cNvSpPr>
            <p:nvPr userDrawn="1"/>
          </p:nvSpPr>
          <p:spPr bwMode="gray">
            <a:xfrm>
              <a:off x="8319426" y="3681258"/>
              <a:ext cx="528012" cy="982197"/>
            </a:xfrm>
            <a:custGeom>
              <a:avLst/>
              <a:gdLst>
                <a:gd name="T0" fmla="*/ 6 w 174"/>
                <a:gd name="T1" fmla="*/ 278 h 326"/>
                <a:gd name="T2" fmla="*/ 27 w 174"/>
                <a:gd name="T3" fmla="*/ 320 h 326"/>
                <a:gd name="T4" fmla="*/ 69 w 174"/>
                <a:gd name="T5" fmla="*/ 299 h 326"/>
                <a:gd name="T6" fmla="*/ 165 w 174"/>
                <a:gd name="T7" fmla="*/ 78 h 326"/>
                <a:gd name="T8" fmla="*/ 129 w 174"/>
                <a:gd name="T9" fmla="*/ 10 h 326"/>
                <a:gd name="T10" fmla="*/ 61 w 174"/>
                <a:gd name="T11" fmla="*/ 43 h 326"/>
                <a:gd name="T12" fmla="*/ 6 w 174"/>
                <a:gd name="T13" fmla="*/ 278 h 326"/>
              </a:gdLst>
              <a:ahLst/>
              <a:cxnLst>
                <a:cxn ang="0">
                  <a:pos x="T0" y="T1"/>
                </a:cxn>
                <a:cxn ang="0">
                  <a:pos x="T2" y="T3"/>
                </a:cxn>
                <a:cxn ang="0">
                  <a:pos x="T4" y="T5"/>
                </a:cxn>
                <a:cxn ang="0">
                  <a:pos x="T6" y="T7"/>
                </a:cxn>
                <a:cxn ang="0">
                  <a:pos x="T8" y="T9"/>
                </a:cxn>
                <a:cxn ang="0">
                  <a:pos x="T10" y="T11"/>
                </a:cxn>
                <a:cxn ang="0">
                  <a:pos x="T12" y="T13"/>
                </a:cxn>
              </a:cxnLst>
              <a:rect l="0" t="0" r="r" b="b"/>
              <a:pathLst>
                <a:path w="174" h="326">
                  <a:moveTo>
                    <a:pt x="6" y="278"/>
                  </a:moveTo>
                  <a:cubicBezTo>
                    <a:pt x="0" y="296"/>
                    <a:pt x="10" y="314"/>
                    <a:pt x="27" y="320"/>
                  </a:cubicBezTo>
                  <a:cubicBezTo>
                    <a:pt x="44" y="326"/>
                    <a:pt x="63" y="316"/>
                    <a:pt x="69" y="299"/>
                  </a:cubicBezTo>
                  <a:cubicBezTo>
                    <a:pt x="165" y="78"/>
                    <a:pt x="165" y="78"/>
                    <a:pt x="165" y="78"/>
                  </a:cubicBezTo>
                  <a:cubicBezTo>
                    <a:pt x="174" y="49"/>
                    <a:pt x="158" y="19"/>
                    <a:pt x="129" y="10"/>
                  </a:cubicBezTo>
                  <a:cubicBezTo>
                    <a:pt x="101" y="0"/>
                    <a:pt x="70" y="15"/>
                    <a:pt x="61" y="43"/>
                  </a:cubicBezTo>
                  <a:lnTo>
                    <a:pt x="6" y="27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20"/>
            <p:cNvSpPr>
              <a:spLocks/>
            </p:cNvSpPr>
            <p:nvPr userDrawn="1"/>
          </p:nvSpPr>
          <p:spPr bwMode="gray">
            <a:xfrm>
              <a:off x="8728675" y="4506175"/>
              <a:ext cx="391595" cy="1046393"/>
            </a:xfrm>
            <a:custGeom>
              <a:avLst/>
              <a:gdLst>
                <a:gd name="T0" fmla="*/ 128 w 129"/>
                <a:gd name="T1" fmla="*/ 328 h 347"/>
                <a:gd name="T2" fmla="*/ 91 w 129"/>
                <a:gd name="T3" fmla="*/ 336 h 347"/>
                <a:gd name="T4" fmla="*/ 3 w 129"/>
                <a:gd name="T5" fmla="*/ 43 h 347"/>
                <a:gd name="T6" fmla="*/ 28 w 129"/>
                <a:gd name="T7" fmla="*/ 4 h 347"/>
                <a:gd name="T8" fmla="*/ 68 w 129"/>
                <a:gd name="T9" fmla="*/ 29 h 347"/>
                <a:gd name="T10" fmla="*/ 128 w 129"/>
                <a:gd name="T11" fmla="*/ 328 h 347"/>
              </a:gdLst>
              <a:ahLst/>
              <a:cxnLst>
                <a:cxn ang="0">
                  <a:pos x="T0" y="T1"/>
                </a:cxn>
                <a:cxn ang="0">
                  <a:pos x="T2" y="T3"/>
                </a:cxn>
                <a:cxn ang="0">
                  <a:pos x="T4" y="T5"/>
                </a:cxn>
                <a:cxn ang="0">
                  <a:pos x="T6" y="T7"/>
                </a:cxn>
                <a:cxn ang="0">
                  <a:pos x="T8" y="T9"/>
                </a:cxn>
                <a:cxn ang="0">
                  <a:pos x="T10" y="T11"/>
                </a:cxn>
              </a:cxnLst>
              <a:rect l="0" t="0" r="r" b="b"/>
              <a:pathLst>
                <a:path w="129" h="347">
                  <a:moveTo>
                    <a:pt x="128" y="328"/>
                  </a:moveTo>
                  <a:cubicBezTo>
                    <a:pt x="129" y="338"/>
                    <a:pt x="94" y="347"/>
                    <a:pt x="91" y="336"/>
                  </a:cubicBezTo>
                  <a:cubicBezTo>
                    <a:pt x="3" y="43"/>
                    <a:pt x="3" y="43"/>
                    <a:pt x="3" y="43"/>
                  </a:cubicBezTo>
                  <a:cubicBezTo>
                    <a:pt x="0" y="25"/>
                    <a:pt x="11" y="8"/>
                    <a:pt x="28" y="4"/>
                  </a:cubicBezTo>
                  <a:cubicBezTo>
                    <a:pt x="46" y="0"/>
                    <a:pt x="64" y="11"/>
                    <a:pt x="68" y="29"/>
                  </a:cubicBezTo>
                  <a:cubicBezTo>
                    <a:pt x="96" y="118"/>
                    <a:pt x="95" y="207"/>
                    <a:pt x="128" y="32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21"/>
            <p:cNvSpPr>
              <a:spLocks/>
            </p:cNvSpPr>
            <p:nvPr userDrawn="1"/>
          </p:nvSpPr>
          <p:spPr bwMode="gray">
            <a:xfrm>
              <a:off x="8207083" y="4443585"/>
              <a:ext cx="337028" cy="1051208"/>
            </a:xfrm>
            <a:custGeom>
              <a:avLst/>
              <a:gdLst>
                <a:gd name="T0" fmla="*/ 39 w 111"/>
                <a:gd name="T1" fmla="*/ 340 h 349"/>
                <a:gd name="T2" fmla="*/ 2 w 111"/>
                <a:gd name="T3" fmla="*/ 332 h 349"/>
                <a:gd name="T4" fmla="*/ 43 w 111"/>
                <a:gd name="T5" fmla="*/ 29 h 349"/>
                <a:gd name="T6" fmla="*/ 82 w 111"/>
                <a:gd name="T7" fmla="*/ 3 h 349"/>
                <a:gd name="T8" fmla="*/ 107 w 111"/>
                <a:gd name="T9" fmla="*/ 42 h 349"/>
                <a:gd name="T10" fmla="*/ 39 w 111"/>
                <a:gd name="T11" fmla="*/ 340 h 349"/>
              </a:gdLst>
              <a:ahLst/>
              <a:cxnLst>
                <a:cxn ang="0">
                  <a:pos x="T0" y="T1"/>
                </a:cxn>
                <a:cxn ang="0">
                  <a:pos x="T2" y="T3"/>
                </a:cxn>
                <a:cxn ang="0">
                  <a:pos x="T4" y="T5"/>
                </a:cxn>
                <a:cxn ang="0">
                  <a:pos x="T6" y="T7"/>
                </a:cxn>
                <a:cxn ang="0">
                  <a:pos x="T8" y="T9"/>
                </a:cxn>
                <a:cxn ang="0">
                  <a:pos x="T10" y="T11"/>
                </a:cxn>
              </a:cxnLst>
              <a:rect l="0" t="0" r="r" b="b"/>
              <a:pathLst>
                <a:path w="111" h="349">
                  <a:moveTo>
                    <a:pt x="39" y="340"/>
                  </a:moveTo>
                  <a:cubicBezTo>
                    <a:pt x="36" y="349"/>
                    <a:pt x="0" y="343"/>
                    <a:pt x="2" y="332"/>
                  </a:cubicBezTo>
                  <a:cubicBezTo>
                    <a:pt x="43" y="29"/>
                    <a:pt x="43" y="29"/>
                    <a:pt x="43" y="29"/>
                  </a:cubicBezTo>
                  <a:cubicBezTo>
                    <a:pt x="47" y="11"/>
                    <a:pt x="64" y="0"/>
                    <a:pt x="82" y="3"/>
                  </a:cubicBezTo>
                  <a:cubicBezTo>
                    <a:pt x="100" y="7"/>
                    <a:pt x="111" y="25"/>
                    <a:pt x="107" y="42"/>
                  </a:cubicBezTo>
                  <a:cubicBezTo>
                    <a:pt x="96" y="136"/>
                    <a:pt x="59" y="217"/>
                    <a:pt x="39" y="34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22"/>
            <p:cNvSpPr>
              <a:spLocks/>
            </p:cNvSpPr>
            <p:nvPr userDrawn="1"/>
          </p:nvSpPr>
          <p:spPr bwMode="gray">
            <a:xfrm>
              <a:off x="8728675" y="3726195"/>
              <a:ext cx="406040" cy="993432"/>
            </a:xfrm>
            <a:custGeom>
              <a:avLst/>
              <a:gdLst>
                <a:gd name="T0" fmla="*/ 3 w 134"/>
                <a:gd name="T1" fmla="*/ 289 h 330"/>
                <a:gd name="T2" fmla="*/ 30 w 134"/>
                <a:gd name="T3" fmla="*/ 327 h 330"/>
                <a:gd name="T4" fmla="*/ 68 w 134"/>
                <a:gd name="T5" fmla="*/ 300 h 330"/>
                <a:gd name="T6" fmla="*/ 129 w 134"/>
                <a:gd name="T7" fmla="*/ 67 h 330"/>
                <a:gd name="T8" fmla="*/ 84 w 134"/>
                <a:gd name="T9" fmla="*/ 5 h 330"/>
                <a:gd name="T10" fmla="*/ 21 w 134"/>
                <a:gd name="T11" fmla="*/ 49 h 330"/>
                <a:gd name="T12" fmla="*/ 3 w 134"/>
                <a:gd name="T13" fmla="*/ 289 h 330"/>
              </a:gdLst>
              <a:ahLst/>
              <a:cxnLst>
                <a:cxn ang="0">
                  <a:pos x="T0" y="T1"/>
                </a:cxn>
                <a:cxn ang="0">
                  <a:pos x="T2" y="T3"/>
                </a:cxn>
                <a:cxn ang="0">
                  <a:pos x="T4" y="T5"/>
                </a:cxn>
                <a:cxn ang="0">
                  <a:pos x="T6" y="T7"/>
                </a:cxn>
                <a:cxn ang="0">
                  <a:pos x="T8" y="T9"/>
                </a:cxn>
                <a:cxn ang="0">
                  <a:pos x="T10" y="T11"/>
                </a:cxn>
                <a:cxn ang="0">
                  <a:pos x="T12" y="T13"/>
                </a:cxn>
              </a:cxnLst>
              <a:rect l="0" t="0" r="r" b="b"/>
              <a:pathLst>
                <a:path w="134" h="330">
                  <a:moveTo>
                    <a:pt x="3" y="289"/>
                  </a:moveTo>
                  <a:cubicBezTo>
                    <a:pt x="0" y="307"/>
                    <a:pt x="12" y="324"/>
                    <a:pt x="30" y="327"/>
                  </a:cubicBezTo>
                  <a:cubicBezTo>
                    <a:pt x="48" y="330"/>
                    <a:pt x="65" y="318"/>
                    <a:pt x="68" y="300"/>
                  </a:cubicBezTo>
                  <a:cubicBezTo>
                    <a:pt x="129" y="67"/>
                    <a:pt x="129" y="67"/>
                    <a:pt x="129" y="67"/>
                  </a:cubicBezTo>
                  <a:cubicBezTo>
                    <a:pt x="134" y="37"/>
                    <a:pt x="114" y="10"/>
                    <a:pt x="84" y="5"/>
                  </a:cubicBezTo>
                  <a:cubicBezTo>
                    <a:pt x="55" y="0"/>
                    <a:pt x="27" y="19"/>
                    <a:pt x="21" y="49"/>
                  </a:cubicBezTo>
                  <a:lnTo>
                    <a:pt x="3" y="28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23"/>
            <p:cNvSpPr>
              <a:spLocks/>
            </p:cNvSpPr>
            <p:nvPr userDrawn="1"/>
          </p:nvSpPr>
          <p:spPr bwMode="gray">
            <a:xfrm>
              <a:off x="8335475" y="3816069"/>
              <a:ext cx="471840" cy="717390"/>
            </a:xfrm>
            <a:custGeom>
              <a:avLst/>
              <a:gdLst>
                <a:gd name="T0" fmla="*/ 243 w 294"/>
                <a:gd name="T1" fmla="*/ 447 h 447"/>
                <a:gd name="T2" fmla="*/ 0 w 294"/>
                <a:gd name="T3" fmla="*/ 409 h 447"/>
                <a:gd name="T4" fmla="*/ 94 w 294"/>
                <a:gd name="T5" fmla="*/ 0 h 447"/>
                <a:gd name="T6" fmla="*/ 294 w 294"/>
                <a:gd name="T7" fmla="*/ 23 h 447"/>
                <a:gd name="T8" fmla="*/ 243 w 294"/>
                <a:gd name="T9" fmla="*/ 447 h 447"/>
              </a:gdLst>
              <a:ahLst/>
              <a:cxnLst>
                <a:cxn ang="0">
                  <a:pos x="T0" y="T1"/>
                </a:cxn>
                <a:cxn ang="0">
                  <a:pos x="T2" y="T3"/>
                </a:cxn>
                <a:cxn ang="0">
                  <a:pos x="T4" y="T5"/>
                </a:cxn>
                <a:cxn ang="0">
                  <a:pos x="T6" y="T7"/>
                </a:cxn>
                <a:cxn ang="0">
                  <a:pos x="T8" y="T9"/>
                </a:cxn>
              </a:cxnLst>
              <a:rect l="0" t="0" r="r" b="b"/>
              <a:pathLst>
                <a:path w="294" h="447">
                  <a:moveTo>
                    <a:pt x="243" y="447"/>
                  </a:moveTo>
                  <a:lnTo>
                    <a:pt x="0" y="409"/>
                  </a:lnTo>
                  <a:lnTo>
                    <a:pt x="94" y="0"/>
                  </a:lnTo>
                  <a:lnTo>
                    <a:pt x="294" y="23"/>
                  </a:lnTo>
                  <a:lnTo>
                    <a:pt x="243" y="447"/>
                  </a:lnTo>
                  <a:close/>
                </a:path>
              </a:pathLst>
            </a:custGeom>
            <a:solidFill>
              <a:srgbClr val="690000"/>
            </a:solidFill>
            <a:ln>
              <a:solidFill>
                <a:srgbClr val="690000"/>
              </a:solidFill>
            </a:ln>
          </p:spPr>
          <p:txBody>
            <a:bodyPr vert="horz" wrap="square" lIns="91440" tIns="45720" rIns="91440" bIns="45720" numCol="1" anchor="t" anchorCtr="0" compatLnSpc="1">
              <a:prstTxWarp prst="textNoShape">
                <a:avLst/>
              </a:prstTxWarp>
            </a:bodyPr>
            <a:lstStyle/>
            <a:p>
              <a:endParaRPr lang="en-US" sz="1765"/>
            </a:p>
          </p:txBody>
        </p:sp>
        <p:sp>
          <p:nvSpPr>
            <p:cNvPr id="277" name="Freeform 24"/>
            <p:cNvSpPr>
              <a:spLocks/>
            </p:cNvSpPr>
            <p:nvPr userDrawn="1"/>
          </p:nvSpPr>
          <p:spPr bwMode="gray">
            <a:xfrm>
              <a:off x="8725465" y="3852982"/>
              <a:ext cx="399620" cy="725414"/>
            </a:xfrm>
            <a:custGeom>
              <a:avLst/>
              <a:gdLst>
                <a:gd name="T0" fmla="*/ 0 w 249"/>
                <a:gd name="T1" fmla="*/ 424 h 452"/>
                <a:gd name="T2" fmla="*/ 246 w 249"/>
                <a:gd name="T3" fmla="*/ 452 h 452"/>
                <a:gd name="T4" fmla="*/ 249 w 249"/>
                <a:gd name="T5" fmla="*/ 24 h 452"/>
                <a:gd name="T6" fmla="*/ 51 w 249"/>
                <a:gd name="T7" fmla="*/ 0 h 452"/>
                <a:gd name="T8" fmla="*/ 0 w 249"/>
                <a:gd name="T9" fmla="*/ 424 h 452"/>
              </a:gdLst>
              <a:ahLst/>
              <a:cxnLst>
                <a:cxn ang="0">
                  <a:pos x="T0" y="T1"/>
                </a:cxn>
                <a:cxn ang="0">
                  <a:pos x="T2" y="T3"/>
                </a:cxn>
                <a:cxn ang="0">
                  <a:pos x="T4" y="T5"/>
                </a:cxn>
                <a:cxn ang="0">
                  <a:pos x="T6" y="T7"/>
                </a:cxn>
                <a:cxn ang="0">
                  <a:pos x="T8" y="T9"/>
                </a:cxn>
              </a:cxnLst>
              <a:rect l="0" t="0" r="r" b="b"/>
              <a:pathLst>
                <a:path w="249" h="452">
                  <a:moveTo>
                    <a:pt x="0" y="424"/>
                  </a:moveTo>
                  <a:lnTo>
                    <a:pt x="246" y="452"/>
                  </a:lnTo>
                  <a:lnTo>
                    <a:pt x="249" y="24"/>
                  </a:lnTo>
                  <a:lnTo>
                    <a:pt x="51" y="0"/>
                  </a:lnTo>
                  <a:lnTo>
                    <a:pt x="0" y="424"/>
                  </a:lnTo>
                  <a:close/>
                </a:path>
              </a:pathLst>
            </a:custGeom>
            <a:solidFill>
              <a:srgbClr val="690000"/>
            </a:solidFill>
            <a:ln>
              <a:solidFill>
                <a:srgbClr val="690000"/>
              </a:solid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25"/>
            <p:cNvSpPr>
              <a:spLocks/>
            </p:cNvSpPr>
            <p:nvPr userDrawn="1"/>
          </p:nvSpPr>
          <p:spPr bwMode="gray">
            <a:xfrm>
              <a:off x="8441398" y="2700666"/>
              <a:ext cx="410854" cy="1256635"/>
            </a:xfrm>
            <a:custGeom>
              <a:avLst/>
              <a:gdLst>
                <a:gd name="T0" fmla="*/ 213 w 256"/>
                <a:gd name="T1" fmla="*/ 783 h 783"/>
                <a:gd name="T2" fmla="*/ 0 w 256"/>
                <a:gd name="T3" fmla="*/ 759 h 783"/>
                <a:gd name="T4" fmla="*/ 75 w 256"/>
                <a:gd name="T5" fmla="*/ 468 h 783"/>
                <a:gd name="T6" fmla="*/ 37 w 256"/>
                <a:gd name="T7" fmla="*/ 194 h 783"/>
                <a:gd name="T8" fmla="*/ 77 w 256"/>
                <a:gd name="T9" fmla="*/ 0 h 783"/>
                <a:gd name="T10" fmla="*/ 256 w 256"/>
                <a:gd name="T11" fmla="*/ 2 h 783"/>
                <a:gd name="T12" fmla="*/ 226 w 256"/>
                <a:gd name="T13" fmla="*/ 731 h 783"/>
                <a:gd name="T14" fmla="*/ 213 w 256"/>
                <a:gd name="T15" fmla="*/ 783 h 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783">
                  <a:moveTo>
                    <a:pt x="213" y="783"/>
                  </a:moveTo>
                  <a:lnTo>
                    <a:pt x="0" y="759"/>
                  </a:lnTo>
                  <a:lnTo>
                    <a:pt x="75" y="468"/>
                  </a:lnTo>
                  <a:lnTo>
                    <a:pt x="37" y="194"/>
                  </a:lnTo>
                  <a:lnTo>
                    <a:pt x="77" y="0"/>
                  </a:lnTo>
                  <a:lnTo>
                    <a:pt x="256" y="2"/>
                  </a:lnTo>
                  <a:lnTo>
                    <a:pt x="226" y="731"/>
                  </a:lnTo>
                  <a:lnTo>
                    <a:pt x="213" y="783"/>
                  </a:lnTo>
                  <a:close/>
                </a:path>
              </a:pathLst>
            </a:custGeom>
            <a:solidFill>
              <a:srgbClr val="871A1A"/>
            </a:solidFill>
            <a:ln>
              <a:solidFill>
                <a:srgbClr val="871A1A"/>
              </a:solid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26"/>
            <p:cNvSpPr>
              <a:spLocks/>
            </p:cNvSpPr>
            <p:nvPr userDrawn="1"/>
          </p:nvSpPr>
          <p:spPr bwMode="gray">
            <a:xfrm>
              <a:off x="9837659" y="2607582"/>
              <a:ext cx="475050" cy="370732"/>
            </a:xfrm>
            <a:custGeom>
              <a:avLst/>
              <a:gdLst>
                <a:gd name="T0" fmla="*/ 83 w 157"/>
                <a:gd name="T1" fmla="*/ 96 h 123"/>
                <a:gd name="T2" fmla="*/ 140 w 157"/>
                <a:gd name="T3" fmla="*/ 55 h 123"/>
                <a:gd name="T4" fmla="*/ 142 w 157"/>
                <a:gd name="T5" fmla="*/ 36 h 123"/>
                <a:gd name="T6" fmla="*/ 145 w 157"/>
                <a:gd name="T7" fmla="*/ 16 h 123"/>
                <a:gd name="T8" fmla="*/ 144 w 157"/>
                <a:gd name="T9" fmla="*/ 2 h 123"/>
                <a:gd name="T10" fmla="*/ 134 w 157"/>
                <a:gd name="T11" fmla="*/ 11 h 123"/>
                <a:gd name="T12" fmla="*/ 116 w 157"/>
                <a:gd name="T13" fmla="*/ 14 h 123"/>
                <a:gd name="T14" fmla="*/ 105 w 157"/>
                <a:gd name="T15" fmla="*/ 23 h 123"/>
                <a:gd name="T16" fmla="*/ 100 w 157"/>
                <a:gd name="T17" fmla="*/ 6 h 123"/>
                <a:gd name="T18" fmla="*/ 70 w 157"/>
                <a:gd name="T19" fmla="*/ 47 h 123"/>
                <a:gd name="T20" fmla="*/ 65 w 157"/>
                <a:gd name="T21" fmla="*/ 56 h 123"/>
                <a:gd name="T22" fmla="*/ 0 w 157"/>
                <a:gd name="T23" fmla="*/ 100 h 123"/>
                <a:gd name="T24" fmla="*/ 39 w 157"/>
                <a:gd name="T25" fmla="*/ 123 h 123"/>
                <a:gd name="T26" fmla="*/ 83 w 157"/>
                <a:gd name="T27"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23">
                  <a:moveTo>
                    <a:pt x="83" y="96"/>
                  </a:moveTo>
                  <a:cubicBezTo>
                    <a:pt x="116" y="83"/>
                    <a:pt x="122" y="79"/>
                    <a:pt x="140" y="55"/>
                  </a:cubicBezTo>
                  <a:cubicBezTo>
                    <a:pt x="151" y="41"/>
                    <a:pt x="150" y="33"/>
                    <a:pt x="142" y="36"/>
                  </a:cubicBezTo>
                  <a:cubicBezTo>
                    <a:pt x="157" y="26"/>
                    <a:pt x="156" y="9"/>
                    <a:pt x="145" y="16"/>
                  </a:cubicBezTo>
                  <a:cubicBezTo>
                    <a:pt x="148" y="12"/>
                    <a:pt x="149" y="6"/>
                    <a:pt x="144" y="2"/>
                  </a:cubicBezTo>
                  <a:cubicBezTo>
                    <a:pt x="139" y="0"/>
                    <a:pt x="135" y="7"/>
                    <a:pt x="134" y="11"/>
                  </a:cubicBezTo>
                  <a:cubicBezTo>
                    <a:pt x="132" y="7"/>
                    <a:pt x="124" y="3"/>
                    <a:pt x="116" y="14"/>
                  </a:cubicBezTo>
                  <a:cubicBezTo>
                    <a:pt x="109" y="22"/>
                    <a:pt x="105" y="23"/>
                    <a:pt x="105" y="23"/>
                  </a:cubicBezTo>
                  <a:cubicBezTo>
                    <a:pt x="109" y="11"/>
                    <a:pt x="106" y="5"/>
                    <a:pt x="100" y="6"/>
                  </a:cubicBezTo>
                  <a:cubicBezTo>
                    <a:pt x="93" y="18"/>
                    <a:pt x="78" y="32"/>
                    <a:pt x="70" y="47"/>
                  </a:cubicBezTo>
                  <a:cubicBezTo>
                    <a:pt x="68" y="50"/>
                    <a:pt x="67" y="53"/>
                    <a:pt x="65" y="56"/>
                  </a:cubicBezTo>
                  <a:cubicBezTo>
                    <a:pt x="0" y="100"/>
                    <a:pt x="0" y="100"/>
                    <a:pt x="0" y="100"/>
                  </a:cubicBezTo>
                  <a:cubicBezTo>
                    <a:pt x="39" y="123"/>
                    <a:pt x="39" y="123"/>
                    <a:pt x="39" y="123"/>
                  </a:cubicBezTo>
                  <a:lnTo>
                    <a:pt x="83" y="96"/>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27"/>
            <p:cNvSpPr>
              <a:spLocks/>
            </p:cNvSpPr>
            <p:nvPr userDrawn="1"/>
          </p:nvSpPr>
          <p:spPr bwMode="gray">
            <a:xfrm>
              <a:off x="8804105" y="2703876"/>
              <a:ext cx="415669" cy="1296757"/>
            </a:xfrm>
            <a:custGeom>
              <a:avLst/>
              <a:gdLst>
                <a:gd name="T0" fmla="*/ 2 w 259"/>
                <a:gd name="T1" fmla="*/ 783 h 808"/>
                <a:gd name="T2" fmla="*/ 214 w 259"/>
                <a:gd name="T3" fmla="*/ 808 h 808"/>
                <a:gd name="T4" fmla="*/ 200 w 259"/>
                <a:gd name="T5" fmla="*/ 470 h 808"/>
                <a:gd name="T6" fmla="*/ 259 w 259"/>
                <a:gd name="T7" fmla="*/ 154 h 808"/>
                <a:gd name="T8" fmla="*/ 210 w 259"/>
                <a:gd name="T9" fmla="*/ 2 h 808"/>
                <a:gd name="T10" fmla="*/ 30 w 259"/>
                <a:gd name="T11" fmla="*/ 0 h 808"/>
                <a:gd name="T12" fmla="*/ 0 w 259"/>
                <a:gd name="T13" fmla="*/ 729 h 808"/>
                <a:gd name="T14" fmla="*/ 2 w 259"/>
                <a:gd name="T15" fmla="*/ 783 h 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9" h="808">
                  <a:moveTo>
                    <a:pt x="2" y="783"/>
                  </a:moveTo>
                  <a:lnTo>
                    <a:pt x="214" y="808"/>
                  </a:lnTo>
                  <a:lnTo>
                    <a:pt x="200" y="470"/>
                  </a:lnTo>
                  <a:lnTo>
                    <a:pt x="259" y="154"/>
                  </a:lnTo>
                  <a:lnTo>
                    <a:pt x="210" y="2"/>
                  </a:lnTo>
                  <a:lnTo>
                    <a:pt x="30" y="0"/>
                  </a:lnTo>
                  <a:lnTo>
                    <a:pt x="0" y="729"/>
                  </a:lnTo>
                  <a:lnTo>
                    <a:pt x="2" y="783"/>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1" name="Freeform 28"/>
            <p:cNvSpPr>
              <a:spLocks/>
            </p:cNvSpPr>
            <p:nvPr userDrawn="1"/>
          </p:nvSpPr>
          <p:spPr bwMode="gray">
            <a:xfrm>
              <a:off x="9438040" y="3047324"/>
              <a:ext cx="229501" cy="229501"/>
            </a:xfrm>
            <a:custGeom>
              <a:avLst/>
              <a:gdLst>
                <a:gd name="T0" fmla="*/ 13 w 76"/>
                <a:gd name="T1" fmla="*/ 16 h 76"/>
                <a:gd name="T2" fmla="*/ 16 w 76"/>
                <a:gd name="T3" fmla="*/ 63 h 76"/>
                <a:gd name="T4" fmla="*/ 64 w 76"/>
                <a:gd name="T5" fmla="*/ 60 h 76"/>
                <a:gd name="T6" fmla="*/ 60 w 76"/>
                <a:gd name="T7" fmla="*/ 12 h 76"/>
                <a:gd name="T8" fmla="*/ 13 w 76"/>
                <a:gd name="T9" fmla="*/ 16 h 76"/>
              </a:gdLst>
              <a:ahLst/>
              <a:cxnLst>
                <a:cxn ang="0">
                  <a:pos x="T0" y="T1"/>
                </a:cxn>
                <a:cxn ang="0">
                  <a:pos x="T2" y="T3"/>
                </a:cxn>
                <a:cxn ang="0">
                  <a:pos x="T4" y="T5"/>
                </a:cxn>
                <a:cxn ang="0">
                  <a:pos x="T6" y="T7"/>
                </a:cxn>
                <a:cxn ang="0">
                  <a:pos x="T8" y="T9"/>
                </a:cxn>
              </a:cxnLst>
              <a:rect l="0" t="0" r="r" b="b"/>
              <a:pathLst>
                <a:path w="76" h="76">
                  <a:moveTo>
                    <a:pt x="13" y="16"/>
                  </a:moveTo>
                  <a:cubicBezTo>
                    <a:pt x="0" y="30"/>
                    <a:pt x="2" y="51"/>
                    <a:pt x="16" y="63"/>
                  </a:cubicBezTo>
                  <a:cubicBezTo>
                    <a:pt x="30" y="76"/>
                    <a:pt x="52" y="74"/>
                    <a:pt x="64" y="60"/>
                  </a:cubicBezTo>
                  <a:cubicBezTo>
                    <a:pt x="76" y="46"/>
                    <a:pt x="75" y="25"/>
                    <a:pt x="60" y="12"/>
                  </a:cubicBezTo>
                  <a:cubicBezTo>
                    <a:pt x="46" y="0"/>
                    <a:pt x="25" y="2"/>
                    <a:pt x="13" y="16"/>
                  </a:cubicBez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29"/>
            <p:cNvSpPr>
              <a:spLocks/>
            </p:cNvSpPr>
            <p:nvPr userDrawn="1"/>
          </p:nvSpPr>
          <p:spPr bwMode="gray">
            <a:xfrm>
              <a:off x="8995088" y="2692641"/>
              <a:ext cx="314560" cy="312955"/>
            </a:xfrm>
            <a:custGeom>
              <a:avLst/>
              <a:gdLst>
                <a:gd name="T0" fmla="*/ 22 w 104"/>
                <a:gd name="T1" fmla="*/ 88 h 104"/>
                <a:gd name="T2" fmla="*/ 88 w 104"/>
                <a:gd name="T3" fmla="*/ 82 h 104"/>
                <a:gd name="T4" fmla="*/ 82 w 104"/>
                <a:gd name="T5" fmla="*/ 17 h 104"/>
                <a:gd name="T6" fmla="*/ 17 w 104"/>
                <a:gd name="T7" fmla="*/ 22 h 104"/>
                <a:gd name="T8" fmla="*/ 22 w 104"/>
                <a:gd name="T9" fmla="*/ 88 h 104"/>
              </a:gdLst>
              <a:ahLst/>
              <a:cxnLst>
                <a:cxn ang="0">
                  <a:pos x="T0" y="T1"/>
                </a:cxn>
                <a:cxn ang="0">
                  <a:pos x="T2" y="T3"/>
                </a:cxn>
                <a:cxn ang="0">
                  <a:pos x="T4" y="T5"/>
                </a:cxn>
                <a:cxn ang="0">
                  <a:pos x="T6" y="T7"/>
                </a:cxn>
                <a:cxn ang="0">
                  <a:pos x="T8" y="T9"/>
                </a:cxn>
              </a:cxnLst>
              <a:rect l="0" t="0" r="r" b="b"/>
              <a:pathLst>
                <a:path w="104" h="104">
                  <a:moveTo>
                    <a:pt x="22" y="88"/>
                  </a:moveTo>
                  <a:cubicBezTo>
                    <a:pt x="42" y="104"/>
                    <a:pt x="71" y="102"/>
                    <a:pt x="88" y="82"/>
                  </a:cubicBezTo>
                  <a:cubicBezTo>
                    <a:pt x="104" y="63"/>
                    <a:pt x="102" y="33"/>
                    <a:pt x="82" y="17"/>
                  </a:cubicBezTo>
                  <a:cubicBezTo>
                    <a:pt x="62" y="0"/>
                    <a:pt x="33" y="2"/>
                    <a:pt x="17" y="22"/>
                  </a:cubicBezTo>
                  <a:cubicBezTo>
                    <a:pt x="0" y="42"/>
                    <a:pt x="2" y="71"/>
                    <a:pt x="22" y="88"/>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3" name="Freeform 30"/>
            <p:cNvSpPr>
              <a:spLocks/>
            </p:cNvSpPr>
            <p:nvPr userDrawn="1"/>
          </p:nvSpPr>
          <p:spPr bwMode="gray">
            <a:xfrm>
              <a:off x="9062494" y="2743998"/>
              <a:ext cx="556900" cy="494308"/>
            </a:xfrm>
            <a:custGeom>
              <a:avLst/>
              <a:gdLst>
                <a:gd name="T0" fmla="*/ 113 w 347"/>
                <a:gd name="T1" fmla="*/ 0 h 308"/>
                <a:gd name="T2" fmla="*/ 347 w 347"/>
                <a:gd name="T3" fmla="*/ 212 h 308"/>
                <a:gd name="T4" fmla="*/ 264 w 347"/>
                <a:gd name="T5" fmla="*/ 308 h 308"/>
                <a:gd name="T6" fmla="*/ 0 w 347"/>
                <a:gd name="T7" fmla="*/ 133 h 308"/>
                <a:gd name="T8" fmla="*/ 113 w 347"/>
                <a:gd name="T9" fmla="*/ 0 h 308"/>
              </a:gdLst>
              <a:ahLst/>
              <a:cxnLst>
                <a:cxn ang="0">
                  <a:pos x="T0" y="T1"/>
                </a:cxn>
                <a:cxn ang="0">
                  <a:pos x="T2" y="T3"/>
                </a:cxn>
                <a:cxn ang="0">
                  <a:pos x="T4" y="T5"/>
                </a:cxn>
                <a:cxn ang="0">
                  <a:pos x="T6" y="T7"/>
                </a:cxn>
                <a:cxn ang="0">
                  <a:pos x="T8" y="T9"/>
                </a:cxn>
              </a:cxnLst>
              <a:rect l="0" t="0" r="r" b="b"/>
              <a:pathLst>
                <a:path w="347" h="308">
                  <a:moveTo>
                    <a:pt x="113" y="0"/>
                  </a:moveTo>
                  <a:lnTo>
                    <a:pt x="347" y="212"/>
                  </a:lnTo>
                  <a:lnTo>
                    <a:pt x="264" y="308"/>
                  </a:lnTo>
                  <a:lnTo>
                    <a:pt x="0" y="133"/>
                  </a:lnTo>
                  <a:lnTo>
                    <a:pt x="113" y="0"/>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4" name="Freeform 31"/>
            <p:cNvSpPr>
              <a:spLocks/>
            </p:cNvSpPr>
            <p:nvPr userDrawn="1"/>
          </p:nvSpPr>
          <p:spPr bwMode="gray">
            <a:xfrm>
              <a:off x="9916299" y="2813009"/>
              <a:ext cx="133207" cy="162095"/>
            </a:xfrm>
            <a:custGeom>
              <a:avLst/>
              <a:gdLst>
                <a:gd name="T0" fmla="*/ 83 w 83"/>
                <a:gd name="T1" fmla="*/ 84 h 101"/>
                <a:gd name="T2" fmla="*/ 26 w 83"/>
                <a:gd name="T3" fmla="*/ 0 h 101"/>
                <a:gd name="T4" fmla="*/ 0 w 83"/>
                <a:gd name="T5" fmla="*/ 15 h 101"/>
                <a:gd name="T6" fmla="*/ 57 w 83"/>
                <a:gd name="T7" fmla="*/ 101 h 101"/>
                <a:gd name="T8" fmla="*/ 83 w 83"/>
                <a:gd name="T9" fmla="*/ 84 h 101"/>
              </a:gdLst>
              <a:ahLst/>
              <a:cxnLst>
                <a:cxn ang="0">
                  <a:pos x="T0" y="T1"/>
                </a:cxn>
                <a:cxn ang="0">
                  <a:pos x="T2" y="T3"/>
                </a:cxn>
                <a:cxn ang="0">
                  <a:pos x="T4" y="T5"/>
                </a:cxn>
                <a:cxn ang="0">
                  <a:pos x="T6" y="T7"/>
                </a:cxn>
                <a:cxn ang="0">
                  <a:pos x="T8" y="T9"/>
                </a:cxn>
              </a:cxnLst>
              <a:rect l="0" t="0" r="r" b="b"/>
              <a:pathLst>
                <a:path w="83" h="101">
                  <a:moveTo>
                    <a:pt x="83" y="84"/>
                  </a:moveTo>
                  <a:lnTo>
                    <a:pt x="26" y="0"/>
                  </a:lnTo>
                  <a:lnTo>
                    <a:pt x="0" y="15"/>
                  </a:lnTo>
                  <a:lnTo>
                    <a:pt x="57" y="101"/>
                  </a:lnTo>
                  <a:lnTo>
                    <a:pt x="83" y="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32"/>
            <p:cNvSpPr>
              <a:spLocks/>
            </p:cNvSpPr>
            <p:nvPr userDrawn="1"/>
          </p:nvSpPr>
          <p:spPr bwMode="gray">
            <a:xfrm>
              <a:off x="9438040" y="3044114"/>
              <a:ext cx="232711" cy="232711"/>
            </a:xfrm>
            <a:custGeom>
              <a:avLst/>
              <a:gdLst>
                <a:gd name="T0" fmla="*/ 68 w 77"/>
                <a:gd name="T1" fmla="*/ 22 h 77"/>
                <a:gd name="T2" fmla="*/ 21 w 77"/>
                <a:gd name="T3" fmla="*/ 10 h 77"/>
                <a:gd name="T4" fmla="*/ 9 w 77"/>
                <a:gd name="T5" fmla="*/ 56 h 77"/>
                <a:gd name="T6" fmla="*/ 55 w 77"/>
                <a:gd name="T7" fmla="*/ 68 h 77"/>
                <a:gd name="T8" fmla="*/ 68 w 77"/>
                <a:gd name="T9" fmla="*/ 22 h 77"/>
              </a:gdLst>
              <a:ahLst/>
              <a:cxnLst>
                <a:cxn ang="0">
                  <a:pos x="T0" y="T1"/>
                </a:cxn>
                <a:cxn ang="0">
                  <a:pos x="T2" y="T3"/>
                </a:cxn>
                <a:cxn ang="0">
                  <a:pos x="T4" y="T5"/>
                </a:cxn>
                <a:cxn ang="0">
                  <a:pos x="T6" y="T7"/>
                </a:cxn>
                <a:cxn ang="0">
                  <a:pos x="T8" y="T9"/>
                </a:cxn>
              </a:cxnLst>
              <a:rect l="0" t="0" r="r" b="b"/>
              <a:pathLst>
                <a:path w="77" h="77">
                  <a:moveTo>
                    <a:pt x="68" y="22"/>
                  </a:moveTo>
                  <a:cubicBezTo>
                    <a:pt x="58" y="6"/>
                    <a:pt x="38" y="0"/>
                    <a:pt x="21" y="10"/>
                  </a:cubicBezTo>
                  <a:cubicBezTo>
                    <a:pt x="5" y="19"/>
                    <a:pt x="0" y="40"/>
                    <a:pt x="9" y="56"/>
                  </a:cubicBezTo>
                  <a:cubicBezTo>
                    <a:pt x="18" y="72"/>
                    <a:pt x="39" y="77"/>
                    <a:pt x="55" y="68"/>
                  </a:cubicBezTo>
                  <a:cubicBezTo>
                    <a:pt x="71" y="59"/>
                    <a:pt x="77" y="38"/>
                    <a:pt x="68" y="22"/>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6" name="Freeform 33"/>
            <p:cNvSpPr>
              <a:spLocks/>
            </p:cNvSpPr>
            <p:nvPr userDrawn="1"/>
          </p:nvSpPr>
          <p:spPr bwMode="gray">
            <a:xfrm>
              <a:off x="9500630" y="2824243"/>
              <a:ext cx="510357" cy="425298"/>
            </a:xfrm>
            <a:custGeom>
              <a:avLst/>
              <a:gdLst>
                <a:gd name="T0" fmla="*/ 318 w 318"/>
                <a:gd name="T1" fmla="*/ 96 h 265"/>
                <a:gd name="T2" fmla="*/ 65 w 318"/>
                <a:gd name="T3" fmla="*/ 265 h 265"/>
                <a:gd name="T4" fmla="*/ 0 w 318"/>
                <a:gd name="T5" fmla="*/ 156 h 265"/>
                <a:gd name="T6" fmla="*/ 255 w 318"/>
                <a:gd name="T7" fmla="*/ 0 h 265"/>
                <a:gd name="T8" fmla="*/ 318 w 318"/>
                <a:gd name="T9" fmla="*/ 96 h 265"/>
              </a:gdLst>
              <a:ahLst/>
              <a:cxnLst>
                <a:cxn ang="0">
                  <a:pos x="T0" y="T1"/>
                </a:cxn>
                <a:cxn ang="0">
                  <a:pos x="T2" y="T3"/>
                </a:cxn>
                <a:cxn ang="0">
                  <a:pos x="T4" y="T5"/>
                </a:cxn>
                <a:cxn ang="0">
                  <a:pos x="T6" y="T7"/>
                </a:cxn>
                <a:cxn ang="0">
                  <a:pos x="T8" y="T9"/>
                </a:cxn>
              </a:cxnLst>
              <a:rect l="0" t="0" r="r" b="b"/>
              <a:pathLst>
                <a:path w="318" h="265">
                  <a:moveTo>
                    <a:pt x="318" y="96"/>
                  </a:moveTo>
                  <a:lnTo>
                    <a:pt x="65" y="265"/>
                  </a:lnTo>
                  <a:lnTo>
                    <a:pt x="0" y="156"/>
                  </a:lnTo>
                  <a:lnTo>
                    <a:pt x="255" y="0"/>
                  </a:lnTo>
                  <a:lnTo>
                    <a:pt x="318" y="96"/>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87" name="Freeform 34"/>
            <p:cNvSpPr>
              <a:spLocks/>
            </p:cNvSpPr>
            <p:nvPr userDrawn="1"/>
          </p:nvSpPr>
          <p:spPr bwMode="gray">
            <a:xfrm>
              <a:off x="8752748" y="2487214"/>
              <a:ext cx="215056" cy="473445"/>
            </a:xfrm>
            <a:custGeom>
              <a:avLst/>
              <a:gdLst>
                <a:gd name="T0" fmla="*/ 71 w 71"/>
                <a:gd name="T1" fmla="*/ 0 h 157"/>
                <a:gd name="T2" fmla="*/ 0 w 71"/>
                <a:gd name="T3" fmla="*/ 4 h 157"/>
                <a:gd name="T4" fmla="*/ 0 w 71"/>
                <a:gd name="T5" fmla="*/ 72 h 157"/>
                <a:gd name="T6" fmla="*/ 32 w 71"/>
                <a:gd name="T7" fmla="*/ 157 h 157"/>
                <a:gd name="T8" fmla="*/ 65 w 71"/>
                <a:gd name="T9" fmla="*/ 73 h 157"/>
                <a:gd name="T10" fmla="*/ 71 w 71"/>
                <a:gd name="T11" fmla="*/ 0 h 157"/>
              </a:gdLst>
              <a:ahLst/>
              <a:cxnLst>
                <a:cxn ang="0">
                  <a:pos x="T0" y="T1"/>
                </a:cxn>
                <a:cxn ang="0">
                  <a:pos x="T2" y="T3"/>
                </a:cxn>
                <a:cxn ang="0">
                  <a:pos x="T4" y="T5"/>
                </a:cxn>
                <a:cxn ang="0">
                  <a:pos x="T6" y="T7"/>
                </a:cxn>
                <a:cxn ang="0">
                  <a:pos x="T8" y="T9"/>
                </a:cxn>
                <a:cxn ang="0">
                  <a:pos x="T10" y="T11"/>
                </a:cxn>
              </a:cxnLst>
              <a:rect l="0" t="0" r="r" b="b"/>
              <a:pathLst>
                <a:path w="71" h="157">
                  <a:moveTo>
                    <a:pt x="71" y="0"/>
                  </a:moveTo>
                  <a:cubicBezTo>
                    <a:pt x="0" y="4"/>
                    <a:pt x="0" y="4"/>
                    <a:pt x="0" y="4"/>
                  </a:cubicBezTo>
                  <a:cubicBezTo>
                    <a:pt x="0" y="72"/>
                    <a:pt x="0" y="72"/>
                    <a:pt x="0" y="72"/>
                  </a:cubicBezTo>
                  <a:cubicBezTo>
                    <a:pt x="0" y="72"/>
                    <a:pt x="3" y="156"/>
                    <a:pt x="32" y="157"/>
                  </a:cubicBezTo>
                  <a:cubicBezTo>
                    <a:pt x="61" y="157"/>
                    <a:pt x="65" y="73"/>
                    <a:pt x="65" y="73"/>
                  </a:cubicBezTo>
                  <a:lnTo>
                    <a:pt x="71"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35"/>
            <p:cNvSpPr>
              <a:spLocks/>
            </p:cNvSpPr>
            <p:nvPr userDrawn="1"/>
          </p:nvSpPr>
          <p:spPr bwMode="gray">
            <a:xfrm>
              <a:off x="8789661" y="2466351"/>
              <a:ext cx="184564" cy="162095"/>
            </a:xfrm>
            <a:custGeom>
              <a:avLst/>
              <a:gdLst>
                <a:gd name="T0" fmla="*/ 3 w 61"/>
                <a:gd name="T1" fmla="*/ 0 h 54"/>
                <a:gd name="T2" fmla="*/ 56 w 61"/>
                <a:gd name="T3" fmla="*/ 51 h 54"/>
                <a:gd name="T4" fmla="*/ 61 w 61"/>
                <a:gd name="T5" fmla="*/ 8 h 54"/>
                <a:gd name="T6" fmla="*/ 3 w 61"/>
                <a:gd name="T7" fmla="*/ 0 h 54"/>
              </a:gdLst>
              <a:ahLst/>
              <a:cxnLst>
                <a:cxn ang="0">
                  <a:pos x="T0" y="T1"/>
                </a:cxn>
                <a:cxn ang="0">
                  <a:pos x="T2" y="T3"/>
                </a:cxn>
                <a:cxn ang="0">
                  <a:pos x="T4" y="T5"/>
                </a:cxn>
                <a:cxn ang="0">
                  <a:pos x="T6" y="T7"/>
                </a:cxn>
              </a:cxnLst>
              <a:rect l="0" t="0" r="r" b="b"/>
              <a:pathLst>
                <a:path w="61" h="54">
                  <a:moveTo>
                    <a:pt x="3" y="0"/>
                  </a:moveTo>
                  <a:cubicBezTo>
                    <a:pt x="0" y="36"/>
                    <a:pt x="14" y="54"/>
                    <a:pt x="56" y="51"/>
                  </a:cubicBezTo>
                  <a:cubicBezTo>
                    <a:pt x="61" y="8"/>
                    <a:pt x="61" y="8"/>
                    <a:pt x="61" y="8"/>
                  </a:cubicBezTo>
                  <a:lnTo>
                    <a:pt x="3"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36"/>
            <p:cNvSpPr>
              <a:spLocks/>
            </p:cNvSpPr>
            <p:nvPr userDrawn="1"/>
          </p:nvSpPr>
          <p:spPr bwMode="gray">
            <a:xfrm>
              <a:off x="8776822" y="2198333"/>
              <a:ext cx="324189" cy="364312"/>
            </a:xfrm>
            <a:custGeom>
              <a:avLst/>
              <a:gdLst>
                <a:gd name="T0" fmla="*/ 78 w 107"/>
                <a:gd name="T1" fmla="*/ 33 h 121"/>
                <a:gd name="T2" fmla="*/ 80 w 107"/>
                <a:gd name="T3" fmla="*/ 17 h 121"/>
                <a:gd name="T4" fmla="*/ 47 w 107"/>
                <a:gd name="T5" fmla="*/ 4 h 121"/>
                <a:gd name="T6" fmla="*/ 42 w 107"/>
                <a:gd name="T7" fmla="*/ 0 h 121"/>
                <a:gd name="T8" fmla="*/ 42 w 107"/>
                <a:gd name="T9" fmla="*/ 0 h 121"/>
                <a:gd name="T10" fmla="*/ 16 w 107"/>
                <a:gd name="T11" fmla="*/ 17 h 121"/>
                <a:gd name="T12" fmla="*/ 19 w 107"/>
                <a:gd name="T13" fmla="*/ 42 h 121"/>
                <a:gd name="T14" fmla="*/ 27 w 107"/>
                <a:gd name="T15" fmla="*/ 50 h 121"/>
                <a:gd name="T16" fmla="*/ 21 w 107"/>
                <a:gd name="T17" fmla="*/ 56 h 121"/>
                <a:gd name="T18" fmla="*/ 3 w 107"/>
                <a:gd name="T19" fmla="*/ 57 h 121"/>
                <a:gd name="T20" fmla="*/ 17 w 107"/>
                <a:gd name="T21" fmla="*/ 84 h 121"/>
                <a:gd name="T22" fmla="*/ 22 w 107"/>
                <a:gd name="T23" fmla="*/ 88 h 121"/>
                <a:gd name="T24" fmla="*/ 28 w 107"/>
                <a:gd name="T25" fmla="*/ 121 h 121"/>
                <a:gd name="T26" fmla="*/ 28 w 107"/>
                <a:gd name="T27" fmla="*/ 121 h 121"/>
                <a:gd name="T28" fmla="*/ 28 w 107"/>
                <a:gd name="T29" fmla="*/ 121 h 121"/>
                <a:gd name="T30" fmla="*/ 28 w 107"/>
                <a:gd name="T31" fmla="*/ 121 h 121"/>
                <a:gd name="T32" fmla="*/ 28 w 107"/>
                <a:gd name="T33" fmla="*/ 121 h 121"/>
                <a:gd name="T34" fmla="*/ 94 w 107"/>
                <a:gd name="T35" fmla="*/ 88 h 121"/>
                <a:gd name="T36" fmla="*/ 103 w 107"/>
                <a:gd name="T37" fmla="*/ 73 h 121"/>
                <a:gd name="T38" fmla="*/ 78 w 107"/>
                <a:gd name="T39" fmla="*/ 3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21">
                  <a:moveTo>
                    <a:pt x="78" y="33"/>
                  </a:moveTo>
                  <a:cubicBezTo>
                    <a:pt x="91" y="19"/>
                    <a:pt x="82" y="18"/>
                    <a:pt x="80" y="17"/>
                  </a:cubicBezTo>
                  <a:cubicBezTo>
                    <a:pt x="77" y="16"/>
                    <a:pt x="50" y="8"/>
                    <a:pt x="47" y="4"/>
                  </a:cubicBezTo>
                  <a:cubicBezTo>
                    <a:pt x="45" y="3"/>
                    <a:pt x="44" y="2"/>
                    <a:pt x="42" y="0"/>
                  </a:cubicBezTo>
                  <a:cubicBezTo>
                    <a:pt x="42" y="0"/>
                    <a:pt x="42" y="0"/>
                    <a:pt x="42" y="0"/>
                  </a:cubicBezTo>
                  <a:cubicBezTo>
                    <a:pt x="35" y="12"/>
                    <a:pt x="25" y="16"/>
                    <a:pt x="16" y="17"/>
                  </a:cubicBezTo>
                  <a:cubicBezTo>
                    <a:pt x="15" y="27"/>
                    <a:pt x="17" y="36"/>
                    <a:pt x="19" y="42"/>
                  </a:cubicBezTo>
                  <a:cubicBezTo>
                    <a:pt x="23" y="46"/>
                    <a:pt x="26" y="49"/>
                    <a:pt x="27" y="50"/>
                  </a:cubicBezTo>
                  <a:cubicBezTo>
                    <a:pt x="30" y="55"/>
                    <a:pt x="21" y="56"/>
                    <a:pt x="21" y="56"/>
                  </a:cubicBezTo>
                  <a:cubicBezTo>
                    <a:pt x="21" y="56"/>
                    <a:pt x="10" y="55"/>
                    <a:pt x="3" y="57"/>
                  </a:cubicBezTo>
                  <a:cubicBezTo>
                    <a:pt x="0" y="65"/>
                    <a:pt x="12" y="79"/>
                    <a:pt x="17" y="84"/>
                  </a:cubicBezTo>
                  <a:cubicBezTo>
                    <a:pt x="20" y="85"/>
                    <a:pt x="22" y="88"/>
                    <a:pt x="22" y="88"/>
                  </a:cubicBezTo>
                  <a:cubicBezTo>
                    <a:pt x="22" y="88"/>
                    <a:pt x="39" y="108"/>
                    <a:pt x="28" y="121"/>
                  </a:cubicBezTo>
                  <a:cubicBezTo>
                    <a:pt x="28" y="121"/>
                    <a:pt x="28" y="121"/>
                    <a:pt x="28" y="121"/>
                  </a:cubicBezTo>
                  <a:cubicBezTo>
                    <a:pt x="28" y="121"/>
                    <a:pt x="28" y="121"/>
                    <a:pt x="28" y="121"/>
                  </a:cubicBezTo>
                  <a:cubicBezTo>
                    <a:pt x="28" y="121"/>
                    <a:pt x="28" y="121"/>
                    <a:pt x="28" y="121"/>
                  </a:cubicBezTo>
                  <a:cubicBezTo>
                    <a:pt x="28" y="121"/>
                    <a:pt x="28" y="121"/>
                    <a:pt x="28" y="121"/>
                  </a:cubicBezTo>
                  <a:cubicBezTo>
                    <a:pt x="57" y="119"/>
                    <a:pt x="82" y="97"/>
                    <a:pt x="94" y="88"/>
                  </a:cubicBezTo>
                  <a:cubicBezTo>
                    <a:pt x="107" y="79"/>
                    <a:pt x="103" y="73"/>
                    <a:pt x="103" y="73"/>
                  </a:cubicBezTo>
                  <a:cubicBezTo>
                    <a:pt x="97" y="65"/>
                    <a:pt x="77" y="39"/>
                    <a:pt x="78" y="3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37"/>
            <p:cNvSpPr>
              <a:spLocks/>
            </p:cNvSpPr>
            <p:nvPr userDrawn="1"/>
          </p:nvSpPr>
          <p:spPr bwMode="gray">
            <a:xfrm>
              <a:off x="8765587" y="2246480"/>
              <a:ext cx="69011" cy="78640"/>
            </a:xfrm>
            <a:custGeom>
              <a:avLst/>
              <a:gdLst>
                <a:gd name="T0" fmla="*/ 0 w 23"/>
                <a:gd name="T1" fmla="*/ 0 h 26"/>
                <a:gd name="T2" fmla="*/ 11 w 23"/>
                <a:gd name="T3" fmla="*/ 13 h 26"/>
                <a:gd name="T4" fmla="*/ 12 w 23"/>
                <a:gd name="T5" fmla="*/ 14 h 26"/>
                <a:gd name="T6" fmla="*/ 23 w 23"/>
                <a:gd name="T7" fmla="*/ 26 h 26"/>
                <a:gd name="T8" fmla="*/ 20 w 23"/>
                <a:gd name="T9" fmla="*/ 1 h 26"/>
                <a:gd name="T10" fmla="*/ 0 w 23"/>
                <a:gd name="T11" fmla="*/ 0 h 26"/>
                <a:gd name="T12" fmla="*/ 0 w 23"/>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3" h="26">
                  <a:moveTo>
                    <a:pt x="0" y="0"/>
                  </a:moveTo>
                  <a:cubicBezTo>
                    <a:pt x="11" y="13"/>
                    <a:pt x="11" y="13"/>
                    <a:pt x="11" y="13"/>
                  </a:cubicBezTo>
                  <a:cubicBezTo>
                    <a:pt x="12" y="14"/>
                    <a:pt x="12" y="14"/>
                    <a:pt x="12" y="14"/>
                  </a:cubicBezTo>
                  <a:cubicBezTo>
                    <a:pt x="15" y="16"/>
                    <a:pt x="19" y="21"/>
                    <a:pt x="23" y="26"/>
                  </a:cubicBezTo>
                  <a:cubicBezTo>
                    <a:pt x="21" y="20"/>
                    <a:pt x="19" y="11"/>
                    <a:pt x="20" y="1"/>
                  </a:cubicBezTo>
                  <a:cubicBezTo>
                    <a:pt x="10" y="3"/>
                    <a:pt x="2" y="1"/>
                    <a:pt x="0" y="0"/>
                  </a:cubicBezTo>
                  <a:cubicBezTo>
                    <a:pt x="0" y="0"/>
                    <a:pt x="0" y="0"/>
                    <a:pt x="0"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38"/>
            <p:cNvSpPr>
              <a:spLocks/>
            </p:cNvSpPr>
            <p:nvPr userDrawn="1"/>
          </p:nvSpPr>
          <p:spPr bwMode="gray">
            <a:xfrm>
              <a:off x="8765587" y="2370057"/>
              <a:ext cx="62592" cy="80245"/>
            </a:xfrm>
            <a:custGeom>
              <a:avLst/>
              <a:gdLst>
                <a:gd name="T0" fmla="*/ 7 w 21"/>
                <a:gd name="T1" fmla="*/ 0 h 27"/>
                <a:gd name="T2" fmla="*/ 0 w 21"/>
                <a:gd name="T3" fmla="*/ 7 h 27"/>
                <a:gd name="T4" fmla="*/ 12 w 21"/>
                <a:gd name="T5" fmla="*/ 21 h 27"/>
                <a:gd name="T6" fmla="*/ 21 w 21"/>
                <a:gd name="T7" fmla="*/ 27 h 27"/>
                <a:gd name="T8" fmla="*/ 7 w 21"/>
                <a:gd name="T9" fmla="*/ 0 h 27"/>
              </a:gdLst>
              <a:ahLst/>
              <a:cxnLst>
                <a:cxn ang="0">
                  <a:pos x="T0" y="T1"/>
                </a:cxn>
                <a:cxn ang="0">
                  <a:pos x="T2" y="T3"/>
                </a:cxn>
                <a:cxn ang="0">
                  <a:pos x="T4" y="T5"/>
                </a:cxn>
                <a:cxn ang="0">
                  <a:pos x="T6" y="T7"/>
                </a:cxn>
                <a:cxn ang="0">
                  <a:pos x="T8" y="T9"/>
                </a:cxn>
              </a:cxnLst>
              <a:rect l="0" t="0" r="r" b="b"/>
              <a:pathLst>
                <a:path w="21" h="27">
                  <a:moveTo>
                    <a:pt x="7" y="0"/>
                  </a:moveTo>
                  <a:cubicBezTo>
                    <a:pt x="2" y="1"/>
                    <a:pt x="0" y="3"/>
                    <a:pt x="0" y="7"/>
                  </a:cubicBezTo>
                  <a:cubicBezTo>
                    <a:pt x="1" y="12"/>
                    <a:pt x="6" y="17"/>
                    <a:pt x="12" y="21"/>
                  </a:cubicBezTo>
                  <a:cubicBezTo>
                    <a:pt x="15" y="23"/>
                    <a:pt x="18" y="25"/>
                    <a:pt x="21" y="27"/>
                  </a:cubicBezTo>
                  <a:cubicBezTo>
                    <a:pt x="16" y="22"/>
                    <a:pt x="4" y="8"/>
                    <a:pt x="7"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39"/>
            <p:cNvSpPr>
              <a:spLocks/>
            </p:cNvSpPr>
            <p:nvPr userDrawn="1"/>
          </p:nvSpPr>
          <p:spPr bwMode="gray">
            <a:xfrm>
              <a:off x="8407696" y="2068337"/>
              <a:ext cx="502333" cy="572949"/>
            </a:xfrm>
            <a:custGeom>
              <a:avLst/>
              <a:gdLst>
                <a:gd name="T0" fmla="*/ 144 w 166"/>
                <a:gd name="T1" fmla="*/ 131 h 190"/>
                <a:gd name="T2" fmla="*/ 150 w 166"/>
                <a:gd name="T3" fmla="*/ 164 h 190"/>
                <a:gd name="T4" fmla="*/ 150 w 166"/>
                <a:gd name="T5" fmla="*/ 164 h 190"/>
                <a:gd name="T6" fmla="*/ 150 w 166"/>
                <a:gd name="T7" fmla="*/ 164 h 190"/>
                <a:gd name="T8" fmla="*/ 88 w 166"/>
                <a:gd name="T9" fmla="*/ 169 h 190"/>
                <a:gd name="T10" fmla="*/ 82 w 166"/>
                <a:gd name="T11" fmla="*/ 174 h 190"/>
                <a:gd name="T12" fmla="*/ 16 w 166"/>
                <a:gd name="T13" fmla="*/ 166 h 190"/>
                <a:gd name="T14" fmla="*/ 25 w 166"/>
                <a:gd name="T15" fmla="*/ 100 h 190"/>
                <a:gd name="T16" fmla="*/ 32 w 166"/>
                <a:gd name="T17" fmla="*/ 95 h 190"/>
                <a:gd name="T18" fmla="*/ 37 w 166"/>
                <a:gd name="T19" fmla="*/ 65 h 190"/>
                <a:gd name="T20" fmla="*/ 56 w 166"/>
                <a:gd name="T21" fmla="*/ 35 h 190"/>
                <a:gd name="T22" fmla="*/ 109 w 166"/>
                <a:gd name="T23" fmla="*/ 11 h 190"/>
                <a:gd name="T24" fmla="*/ 155 w 166"/>
                <a:gd name="T25" fmla="*/ 13 h 190"/>
                <a:gd name="T26" fmla="*/ 164 w 166"/>
                <a:gd name="T27" fmla="*/ 43 h 190"/>
                <a:gd name="T28" fmla="*/ 164 w 166"/>
                <a:gd name="T29" fmla="*/ 43 h 190"/>
                <a:gd name="T30" fmla="*/ 138 w 166"/>
                <a:gd name="T31" fmla="*/ 60 h 190"/>
                <a:gd name="T32" fmla="*/ 118 w 166"/>
                <a:gd name="T33" fmla="*/ 59 h 190"/>
                <a:gd name="T34" fmla="*/ 118 w 166"/>
                <a:gd name="T35" fmla="*/ 59 h 190"/>
                <a:gd name="T36" fmla="*/ 149 w 166"/>
                <a:gd name="T37" fmla="*/ 93 h 190"/>
                <a:gd name="T38" fmla="*/ 143 w 166"/>
                <a:gd name="T39" fmla="*/ 99 h 190"/>
                <a:gd name="T40" fmla="*/ 125 w 166"/>
                <a:gd name="T41" fmla="*/ 100 h 190"/>
                <a:gd name="T42" fmla="*/ 118 w 166"/>
                <a:gd name="T43" fmla="*/ 107 h 190"/>
                <a:gd name="T44" fmla="*/ 130 w 166"/>
                <a:gd name="T45" fmla="*/ 121 h 190"/>
                <a:gd name="T46" fmla="*/ 139 w 166"/>
                <a:gd name="T47" fmla="*/ 127 h 190"/>
                <a:gd name="T48" fmla="*/ 144 w 166"/>
                <a:gd name="T49" fmla="*/ 1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6" h="190">
                  <a:moveTo>
                    <a:pt x="144" y="131"/>
                  </a:moveTo>
                  <a:cubicBezTo>
                    <a:pt x="144" y="131"/>
                    <a:pt x="161" y="150"/>
                    <a:pt x="150" y="164"/>
                  </a:cubicBezTo>
                  <a:cubicBezTo>
                    <a:pt x="150" y="164"/>
                    <a:pt x="150" y="164"/>
                    <a:pt x="150" y="164"/>
                  </a:cubicBezTo>
                  <a:cubicBezTo>
                    <a:pt x="150" y="164"/>
                    <a:pt x="150" y="164"/>
                    <a:pt x="150" y="164"/>
                  </a:cubicBezTo>
                  <a:cubicBezTo>
                    <a:pt x="130" y="174"/>
                    <a:pt x="108" y="175"/>
                    <a:pt x="88" y="169"/>
                  </a:cubicBezTo>
                  <a:cubicBezTo>
                    <a:pt x="86" y="171"/>
                    <a:pt x="84" y="173"/>
                    <a:pt x="82" y="174"/>
                  </a:cubicBezTo>
                  <a:cubicBezTo>
                    <a:pt x="61" y="190"/>
                    <a:pt x="32" y="186"/>
                    <a:pt x="16" y="166"/>
                  </a:cubicBezTo>
                  <a:cubicBezTo>
                    <a:pt x="0" y="145"/>
                    <a:pt x="4" y="116"/>
                    <a:pt x="25" y="100"/>
                  </a:cubicBezTo>
                  <a:cubicBezTo>
                    <a:pt x="27" y="98"/>
                    <a:pt x="29" y="96"/>
                    <a:pt x="32" y="95"/>
                  </a:cubicBezTo>
                  <a:cubicBezTo>
                    <a:pt x="32" y="86"/>
                    <a:pt x="33" y="76"/>
                    <a:pt x="37" y="65"/>
                  </a:cubicBezTo>
                  <a:cubicBezTo>
                    <a:pt x="41" y="54"/>
                    <a:pt x="47" y="44"/>
                    <a:pt x="56" y="35"/>
                  </a:cubicBezTo>
                  <a:cubicBezTo>
                    <a:pt x="70" y="20"/>
                    <a:pt x="89" y="12"/>
                    <a:pt x="109" y="11"/>
                  </a:cubicBezTo>
                  <a:cubicBezTo>
                    <a:pt x="122" y="0"/>
                    <a:pt x="142" y="1"/>
                    <a:pt x="155" y="13"/>
                  </a:cubicBezTo>
                  <a:cubicBezTo>
                    <a:pt x="163" y="21"/>
                    <a:pt x="166" y="33"/>
                    <a:pt x="164" y="43"/>
                  </a:cubicBezTo>
                  <a:cubicBezTo>
                    <a:pt x="164" y="43"/>
                    <a:pt x="164" y="43"/>
                    <a:pt x="164" y="43"/>
                  </a:cubicBezTo>
                  <a:cubicBezTo>
                    <a:pt x="157" y="55"/>
                    <a:pt x="147" y="59"/>
                    <a:pt x="138" y="60"/>
                  </a:cubicBezTo>
                  <a:cubicBezTo>
                    <a:pt x="128" y="62"/>
                    <a:pt x="120" y="60"/>
                    <a:pt x="118" y="59"/>
                  </a:cubicBezTo>
                  <a:cubicBezTo>
                    <a:pt x="118" y="59"/>
                    <a:pt x="118" y="59"/>
                    <a:pt x="118" y="59"/>
                  </a:cubicBezTo>
                  <a:cubicBezTo>
                    <a:pt x="149" y="93"/>
                    <a:pt x="149" y="93"/>
                    <a:pt x="149" y="93"/>
                  </a:cubicBezTo>
                  <a:cubicBezTo>
                    <a:pt x="152" y="98"/>
                    <a:pt x="143" y="99"/>
                    <a:pt x="143" y="99"/>
                  </a:cubicBezTo>
                  <a:cubicBezTo>
                    <a:pt x="143" y="99"/>
                    <a:pt x="132" y="98"/>
                    <a:pt x="125" y="100"/>
                  </a:cubicBezTo>
                  <a:cubicBezTo>
                    <a:pt x="120" y="101"/>
                    <a:pt x="118" y="103"/>
                    <a:pt x="118" y="107"/>
                  </a:cubicBezTo>
                  <a:cubicBezTo>
                    <a:pt x="119" y="112"/>
                    <a:pt x="124" y="117"/>
                    <a:pt x="130" y="121"/>
                  </a:cubicBezTo>
                  <a:cubicBezTo>
                    <a:pt x="133" y="123"/>
                    <a:pt x="136" y="125"/>
                    <a:pt x="139" y="127"/>
                  </a:cubicBezTo>
                  <a:cubicBezTo>
                    <a:pt x="142" y="128"/>
                    <a:pt x="144" y="131"/>
                    <a:pt x="144" y="131"/>
                  </a:cubicBezTo>
                  <a:close/>
                </a:path>
              </a:pathLst>
            </a:custGeom>
            <a:solidFill>
              <a:srgbClr val="282828"/>
            </a:solidFill>
            <a:ln>
              <a:solidFill>
                <a:srgbClr val="282828"/>
              </a:solidFill>
            </a:ln>
          </p:spPr>
          <p:txBody>
            <a:bodyPr vert="horz" wrap="square" lIns="91440" tIns="45720" rIns="91440" bIns="45720" numCol="1" anchor="t" anchorCtr="0" compatLnSpc="1">
              <a:prstTxWarp prst="textNoShape">
                <a:avLst/>
              </a:prstTxWarp>
            </a:bodyPr>
            <a:lstStyle/>
            <a:p>
              <a:endParaRPr lang="en-US" sz="1765"/>
            </a:p>
          </p:txBody>
        </p:sp>
        <p:sp>
          <p:nvSpPr>
            <p:cNvPr id="72" name="Freeform 40"/>
            <p:cNvSpPr>
              <a:spLocks/>
            </p:cNvSpPr>
            <p:nvPr userDrawn="1"/>
          </p:nvSpPr>
          <p:spPr bwMode="gray">
            <a:xfrm>
              <a:off x="8882745" y="2264134"/>
              <a:ext cx="33703" cy="33703"/>
            </a:xfrm>
            <a:custGeom>
              <a:avLst/>
              <a:gdLst>
                <a:gd name="T0" fmla="*/ 7 w 11"/>
                <a:gd name="T1" fmla="*/ 7 h 11"/>
                <a:gd name="T2" fmla="*/ 11 w 11"/>
                <a:gd name="T3" fmla="*/ 7 h 11"/>
                <a:gd name="T4" fmla="*/ 10 w 11"/>
                <a:gd name="T5" fmla="*/ 3 h 11"/>
                <a:gd name="T6" fmla="*/ 3 w 11"/>
                <a:gd name="T7" fmla="*/ 2 h 11"/>
                <a:gd name="T8" fmla="*/ 1 w 11"/>
                <a:gd name="T9" fmla="*/ 9 h 11"/>
                <a:gd name="T10" fmla="*/ 4 w 11"/>
                <a:gd name="T11" fmla="*/ 11 h 11"/>
                <a:gd name="T12" fmla="*/ 7 w 11"/>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7" y="7"/>
                  </a:moveTo>
                  <a:cubicBezTo>
                    <a:pt x="8" y="6"/>
                    <a:pt x="9" y="6"/>
                    <a:pt x="11" y="7"/>
                  </a:cubicBezTo>
                  <a:cubicBezTo>
                    <a:pt x="11" y="5"/>
                    <a:pt x="11" y="4"/>
                    <a:pt x="10" y="3"/>
                  </a:cubicBezTo>
                  <a:cubicBezTo>
                    <a:pt x="9" y="1"/>
                    <a:pt x="5" y="0"/>
                    <a:pt x="3" y="2"/>
                  </a:cubicBezTo>
                  <a:cubicBezTo>
                    <a:pt x="1" y="3"/>
                    <a:pt x="0" y="6"/>
                    <a:pt x="1" y="9"/>
                  </a:cubicBezTo>
                  <a:cubicBezTo>
                    <a:pt x="2" y="10"/>
                    <a:pt x="3" y="11"/>
                    <a:pt x="4" y="11"/>
                  </a:cubicBezTo>
                  <a:cubicBezTo>
                    <a:pt x="4" y="9"/>
                    <a:pt x="5" y="8"/>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41"/>
            <p:cNvSpPr>
              <a:spLocks/>
            </p:cNvSpPr>
            <p:nvPr userDrawn="1"/>
          </p:nvSpPr>
          <p:spPr bwMode="gray">
            <a:xfrm>
              <a:off x="8837808" y="2700666"/>
              <a:ext cx="147651" cy="898742"/>
            </a:xfrm>
            <a:custGeom>
              <a:avLst/>
              <a:gdLst>
                <a:gd name="T0" fmla="*/ 9 w 92"/>
                <a:gd name="T1" fmla="*/ 104 h 560"/>
                <a:gd name="T2" fmla="*/ 0 w 92"/>
                <a:gd name="T3" fmla="*/ 560 h 560"/>
                <a:gd name="T4" fmla="*/ 60 w 92"/>
                <a:gd name="T5" fmla="*/ 239 h 560"/>
                <a:gd name="T6" fmla="*/ 92 w 92"/>
                <a:gd name="T7" fmla="*/ 98 h 560"/>
                <a:gd name="T8" fmla="*/ 47 w 92"/>
                <a:gd name="T9" fmla="*/ 0 h 560"/>
                <a:gd name="T10" fmla="*/ 47 w 92"/>
                <a:gd name="T11" fmla="*/ 32 h 560"/>
                <a:gd name="T12" fmla="*/ 9 w 92"/>
                <a:gd name="T13" fmla="*/ 104 h 560"/>
              </a:gdLst>
              <a:ahLst/>
              <a:cxnLst>
                <a:cxn ang="0">
                  <a:pos x="T0" y="T1"/>
                </a:cxn>
                <a:cxn ang="0">
                  <a:pos x="T2" y="T3"/>
                </a:cxn>
                <a:cxn ang="0">
                  <a:pos x="T4" y="T5"/>
                </a:cxn>
                <a:cxn ang="0">
                  <a:pos x="T6" y="T7"/>
                </a:cxn>
                <a:cxn ang="0">
                  <a:pos x="T8" y="T9"/>
                </a:cxn>
                <a:cxn ang="0">
                  <a:pos x="T10" y="T11"/>
                </a:cxn>
                <a:cxn ang="0">
                  <a:pos x="T12" y="T13"/>
                </a:cxn>
              </a:cxnLst>
              <a:rect l="0" t="0" r="r" b="b"/>
              <a:pathLst>
                <a:path w="92" h="560">
                  <a:moveTo>
                    <a:pt x="9" y="104"/>
                  </a:moveTo>
                  <a:lnTo>
                    <a:pt x="0" y="560"/>
                  </a:lnTo>
                  <a:lnTo>
                    <a:pt x="60" y="239"/>
                  </a:lnTo>
                  <a:lnTo>
                    <a:pt x="92" y="98"/>
                  </a:lnTo>
                  <a:lnTo>
                    <a:pt x="47" y="0"/>
                  </a:lnTo>
                  <a:lnTo>
                    <a:pt x="47" y="32"/>
                  </a:lnTo>
                  <a:lnTo>
                    <a:pt x="9" y="10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42"/>
            <p:cNvSpPr>
              <a:spLocks/>
            </p:cNvSpPr>
            <p:nvPr userDrawn="1"/>
          </p:nvSpPr>
          <p:spPr bwMode="gray">
            <a:xfrm>
              <a:off x="8711021" y="2703876"/>
              <a:ext cx="141231" cy="895533"/>
            </a:xfrm>
            <a:custGeom>
              <a:avLst/>
              <a:gdLst>
                <a:gd name="T0" fmla="*/ 88 w 88"/>
                <a:gd name="T1" fmla="*/ 102 h 558"/>
                <a:gd name="T2" fmla="*/ 79 w 88"/>
                <a:gd name="T3" fmla="*/ 558 h 558"/>
                <a:gd name="T4" fmla="*/ 37 w 88"/>
                <a:gd name="T5" fmla="*/ 250 h 558"/>
                <a:gd name="T6" fmla="*/ 0 w 88"/>
                <a:gd name="T7" fmla="*/ 105 h 558"/>
                <a:gd name="T8" fmla="*/ 56 w 88"/>
                <a:gd name="T9" fmla="*/ 0 h 558"/>
                <a:gd name="T10" fmla="*/ 54 w 88"/>
                <a:gd name="T11" fmla="*/ 25 h 558"/>
                <a:gd name="T12" fmla="*/ 88 w 88"/>
                <a:gd name="T13" fmla="*/ 102 h 558"/>
              </a:gdLst>
              <a:ahLst/>
              <a:cxnLst>
                <a:cxn ang="0">
                  <a:pos x="T0" y="T1"/>
                </a:cxn>
                <a:cxn ang="0">
                  <a:pos x="T2" y="T3"/>
                </a:cxn>
                <a:cxn ang="0">
                  <a:pos x="T4" y="T5"/>
                </a:cxn>
                <a:cxn ang="0">
                  <a:pos x="T6" y="T7"/>
                </a:cxn>
                <a:cxn ang="0">
                  <a:pos x="T8" y="T9"/>
                </a:cxn>
                <a:cxn ang="0">
                  <a:pos x="T10" y="T11"/>
                </a:cxn>
                <a:cxn ang="0">
                  <a:pos x="T12" y="T13"/>
                </a:cxn>
              </a:cxnLst>
              <a:rect l="0" t="0" r="r" b="b"/>
              <a:pathLst>
                <a:path w="88" h="558">
                  <a:moveTo>
                    <a:pt x="88" y="102"/>
                  </a:moveTo>
                  <a:lnTo>
                    <a:pt x="79" y="558"/>
                  </a:lnTo>
                  <a:lnTo>
                    <a:pt x="37" y="250"/>
                  </a:lnTo>
                  <a:lnTo>
                    <a:pt x="0" y="105"/>
                  </a:lnTo>
                  <a:lnTo>
                    <a:pt x="56" y="0"/>
                  </a:lnTo>
                  <a:lnTo>
                    <a:pt x="54" y="25"/>
                  </a:lnTo>
                  <a:lnTo>
                    <a:pt x="88"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43"/>
            <p:cNvSpPr>
              <a:spLocks/>
            </p:cNvSpPr>
            <p:nvPr userDrawn="1"/>
          </p:nvSpPr>
          <p:spPr bwMode="gray">
            <a:xfrm>
              <a:off x="8694972" y="2631655"/>
              <a:ext cx="105923" cy="264809"/>
            </a:xfrm>
            <a:custGeom>
              <a:avLst/>
              <a:gdLst>
                <a:gd name="T0" fmla="*/ 36 w 66"/>
                <a:gd name="T1" fmla="*/ 0 h 165"/>
                <a:gd name="T2" fmla="*/ 27 w 66"/>
                <a:gd name="T3" fmla="*/ 34 h 165"/>
                <a:gd name="T4" fmla="*/ 0 w 66"/>
                <a:gd name="T5" fmla="*/ 165 h 165"/>
                <a:gd name="T6" fmla="*/ 66 w 66"/>
                <a:gd name="T7" fmla="*/ 45 h 165"/>
                <a:gd name="T8" fmla="*/ 36 w 66"/>
                <a:gd name="T9" fmla="*/ 0 h 165"/>
              </a:gdLst>
              <a:ahLst/>
              <a:cxnLst>
                <a:cxn ang="0">
                  <a:pos x="T0" y="T1"/>
                </a:cxn>
                <a:cxn ang="0">
                  <a:pos x="T2" y="T3"/>
                </a:cxn>
                <a:cxn ang="0">
                  <a:pos x="T4" y="T5"/>
                </a:cxn>
                <a:cxn ang="0">
                  <a:pos x="T6" y="T7"/>
                </a:cxn>
                <a:cxn ang="0">
                  <a:pos x="T8" y="T9"/>
                </a:cxn>
              </a:cxnLst>
              <a:rect l="0" t="0" r="r" b="b"/>
              <a:pathLst>
                <a:path w="66" h="165">
                  <a:moveTo>
                    <a:pt x="36" y="0"/>
                  </a:moveTo>
                  <a:lnTo>
                    <a:pt x="27" y="34"/>
                  </a:lnTo>
                  <a:lnTo>
                    <a:pt x="0" y="165"/>
                  </a:lnTo>
                  <a:lnTo>
                    <a:pt x="66" y="45"/>
                  </a:lnTo>
                  <a:lnTo>
                    <a:pt x="3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44"/>
            <p:cNvSpPr>
              <a:spLocks/>
            </p:cNvSpPr>
            <p:nvPr userDrawn="1"/>
          </p:nvSpPr>
          <p:spPr bwMode="gray">
            <a:xfrm>
              <a:off x="8913238" y="2634865"/>
              <a:ext cx="78640" cy="237525"/>
            </a:xfrm>
            <a:custGeom>
              <a:avLst/>
              <a:gdLst>
                <a:gd name="T0" fmla="*/ 0 w 49"/>
                <a:gd name="T1" fmla="*/ 41 h 148"/>
                <a:gd name="T2" fmla="*/ 28 w 49"/>
                <a:gd name="T3" fmla="*/ 0 h 148"/>
                <a:gd name="T4" fmla="*/ 44 w 49"/>
                <a:gd name="T5" fmla="*/ 34 h 148"/>
                <a:gd name="T6" fmla="*/ 49 w 49"/>
                <a:gd name="T7" fmla="*/ 148 h 148"/>
                <a:gd name="T8" fmla="*/ 0 w 49"/>
                <a:gd name="T9" fmla="*/ 41 h 148"/>
              </a:gdLst>
              <a:ahLst/>
              <a:cxnLst>
                <a:cxn ang="0">
                  <a:pos x="T0" y="T1"/>
                </a:cxn>
                <a:cxn ang="0">
                  <a:pos x="T2" y="T3"/>
                </a:cxn>
                <a:cxn ang="0">
                  <a:pos x="T4" y="T5"/>
                </a:cxn>
                <a:cxn ang="0">
                  <a:pos x="T6" y="T7"/>
                </a:cxn>
                <a:cxn ang="0">
                  <a:pos x="T8" y="T9"/>
                </a:cxn>
              </a:cxnLst>
              <a:rect l="0" t="0" r="r" b="b"/>
              <a:pathLst>
                <a:path w="49" h="148">
                  <a:moveTo>
                    <a:pt x="0" y="41"/>
                  </a:moveTo>
                  <a:lnTo>
                    <a:pt x="28" y="0"/>
                  </a:lnTo>
                  <a:lnTo>
                    <a:pt x="44" y="34"/>
                  </a:lnTo>
                  <a:lnTo>
                    <a:pt x="49" y="1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45"/>
            <p:cNvSpPr>
              <a:spLocks/>
            </p:cNvSpPr>
            <p:nvPr userDrawn="1"/>
          </p:nvSpPr>
          <p:spPr bwMode="gray">
            <a:xfrm>
              <a:off x="8991878" y="2354008"/>
              <a:ext cx="60986" cy="33703"/>
            </a:xfrm>
            <a:custGeom>
              <a:avLst/>
              <a:gdLst>
                <a:gd name="T0" fmla="*/ 0 w 20"/>
                <a:gd name="T1" fmla="*/ 11 h 11"/>
                <a:gd name="T2" fmla="*/ 9 w 20"/>
                <a:gd name="T3" fmla="*/ 7 h 11"/>
                <a:gd name="T4" fmla="*/ 15 w 20"/>
                <a:gd name="T5" fmla="*/ 3 h 11"/>
                <a:gd name="T6" fmla="*/ 18 w 20"/>
                <a:gd name="T7" fmla="*/ 1 h 11"/>
                <a:gd name="T8" fmla="*/ 19 w 20"/>
                <a:gd name="T9" fmla="*/ 1 h 11"/>
                <a:gd name="T10" fmla="*/ 19 w 20"/>
                <a:gd name="T11" fmla="*/ 2 h 11"/>
                <a:gd name="T12" fmla="*/ 19 w 20"/>
                <a:gd name="T13" fmla="*/ 2 h 11"/>
                <a:gd name="T14" fmla="*/ 19 w 20"/>
                <a:gd name="T15" fmla="*/ 2 h 11"/>
                <a:gd name="T16" fmla="*/ 16 w 20"/>
                <a:gd name="T17" fmla="*/ 4 h 11"/>
                <a:gd name="T18" fmla="*/ 10 w 20"/>
                <a:gd name="T19" fmla="*/ 8 h 11"/>
                <a:gd name="T20" fmla="*/ 0 w 2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0" y="11"/>
                  </a:moveTo>
                  <a:cubicBezTo>
                    <a:pt x="0" y="11"/>
                    <a:pt x="5" y="9"/>
                    <a:pt x="9" y="7"/>
                  </a:cubicBezTo>
                  <a:cubicBezTo>
                    <a:pt x="11" y="5"/>
                    <a:pt x="14" y="4"/>
                    <a:pt x="15" y="3"/>
                  </a:cubicBezTo>
                  <a:cubicBezTo>
                    <a:pt x="17" y="1"/>
                    <a:pt x="18" y="1"/>
                    <a:pt x="18" y="1"/>
                  </a:cubicBezTo>
                  <a:cubicBezTo>
                    <a:pt x="18" y="0"/>
                    <a:pt x="19" y="0"/>
                    <a:pt x="19" y="1"/>
                  </a:cubicBezTo>
                  <a:cubicBezTo>
                    <a:pt x="20" y="1"/>
                    <a:pt x="20" y="2"/>
                    <a:pt x="19" y="2"/>
                  </a:cubicBezTo>
                  <a:cubicBezTo>
                    <a:pt x="19" y="2"/>
                    <a:pt x="19" y="2"/>
                    <a:pt x="19" y="2"/>
                  </a:cubicBezTo>
                  <a:cubicBezTo>
                    <a:pt x="19" y="2"/>
                    <a:pt x="19" y="2"/>
                    <a:pt x="19" y="2"/>
                  </a:cubicBezTo>
                  <a:cubicBezTo>
                    <a:pt x="19" y="2"/>
                    <a:pt x="18" y="3"/>
                    <a:pt x="16" y="4"/>
                  </a:cubicBezTo>
                  <a:cubicBezTo>
                    <a:pt x="15" y="5"/>
                    <a:pt x="12" y="7"/>
                    <a:pt x="10" y="8"/>
                  </a:cubicBezTo>
                  <a:cubicBezTo>
                    <a:pt x="5" y="10"/>
                    <a:pt x="0" y="11"/>
                    <a:pt x="0" y="11"/>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46"/>
            <p:cNvSpPr>
              <a:spLocks/>
            </p:cNvSpPr>
            <p:nvPr userDrawn="1"/>
          </p:nvSpPr>
          <p:spPr bwMode="gray">
            <a:xfrm>
              <a:off x="8991878" y="2360428"/>
              <a:ext cx="64196" cy="27284"/>
            </a:xfrm>
            <a:custGeom>
              <a:avLst/>
              <a:gdLst>
                <a:gd name="T0" fmla="*/ 0 w 21"/>
                <a:gd name="T1" fmla="*/ 9 h 9"/>
                <a:gd name="T2" fmla="*/ 9 w 21"/>
                <a:gd name="T3" fmla="*/ 5 h 9"/>
                <a:gd name="T4" fmla="*/ 16 w 21"/>
                <a:gd name="T5" fmla="*/ 2 h 9"/>
                <a:gd name="T6" fmla="*/ 19 w 21"/>
                <a:gd name="T7" fmla="*/ 1 h 9"/>
                <a:gd name="T8" fmla="*/ 20 w 21"/>
                <a:gd name="T9" fmla="*/ 1 h 9"/>
                <a:gd name="T10" fmla="*/ 20 w 21"/>
                <a:gd name="T11" fmla="*/ 3 h 9"/>
                <a:gd name="T12" fmla="*/ 20 w 21"/>
                <a:gd name="T13" fmla="*/ 3 h 9"/>
                <a:gd name="T14" fmla="*/ 20 w 21"/>
                <a:gd name="T15" fmla="*/ 3 h 9"/>
                <a:gd name="T16" fmla="*/ 17 w 21"/>
                <a:gd name="T17" fmla="*/ 4 h 9"/>
                <a:gd name="T18" fmla="*/ 10 w 21"/>
                <a:gd name="T19" fmla="*/ 7 h 9"/>
                <a:gd name="T20" fmla="*/ 0 w 21"/>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9">
                  <a:moveTo>
                    <a:pt x="0" y="9"/>
                  </a:moveTo>
                  <a:cubicBezTo>
                    <a:pt x="0" y="9"/>
                    <a:pt x="5" y="8"/>
                    <a:pt x="9" y="5"/>
                  </a:cubicBezTo>
                  <a:cubicBezTo>
                    <a:pt x="12" y="4"/>
                    <a:pt x="14" y="3"/>
                    <a:pt x="16" y="2"/>
                  </a:cubicBezTo>
                  <a:cubicBezTo>
                    <a:pt x="18" y="1"/>
                    <a:pt x="19" y="1"/>
                    <a:pt x="19" y="1"/>
                  </a:cubicBezTo>
                  <a:cubicBezTo>
                    <a:pt x="19" y="0"/>
                    <a:pt x="20" y="0"/>
                    <a:pt x="20" y="1"/>
                  </a:cubicBezTo>
                  <a:cubicBezTo>
                    <a:pt x="21" y="1"/>
                    <a:pt x="21" y="2"/>
                    <a:pt x="20" y="3"/>
                  </a:cubicBezTo>
                  <a:cubicBezTo>
                    <a:pt x="20" y="3"/>
                    <a:pt x="20" y="3"/>
                    <a:pt x="20" y="3"/>
                  </a:cubicBezTo>
                  <a:cubicBezTo>
                    <a:pt x="20" y="3"/>
                    <a:pt x="20" y="3"/>
                    <a:pt x="20" y="3"/>
                  </a:cubicBezTo>
                  <a:cubicBezTo>
                    <a:pt x="20" y="3"/>
                    <a:pt x="19" y="3"/>
                    <a:pt x="17" y="4"/>
                  </a:cubicBezTo>
                  <a:cubicBezTo>
                    <a:pt x="15" y="5"/>
                    <a:pt x="12" y="6"/>
                    <a:pt x="10" y="7"/>
                  </a:cubicBezTo>
                  <a:cubicBezTo>
                    <a:pt x="5" y="8"/>
                    <a:pt x="0" y="9"/>
                    <a:pt x="0" y="9"/>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Oval 47"/>
            <p:cNvSpPr>
              <a:spLocks noChangeArrowheads="1"/>
            </p:cNvSpPr>
            <p:nvPr userDrawn="1"/>
          </p:nvSpPr>
          <p:spPr bwMode="gray">
            <a:xfrm>
              <a:off x="8937312" y="3138803"/>
              <a:ext cx="27284" cy="28888"/>
            </a:xfrm>
            <a:prstGeom prst="ellipse">
              <a:avLst/>
            </a:prstGeom>
            <a:solidFill>
              <a:srgbClr val="69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0" name="Freeform 48"/>
            <p:cNvSpPr>
              <a:spLocks/>
            </p:cNvSpPr>
            <p:nvPr userDrawn="1"/>
          </p:nvSpPr>
          <p:spPr bwMode="gray">
            <a:xfrm>
              <a:off x="8882745" y="3363488"/>
              <a:ext cx="30494" cy="30494"/>
            </a:xfrm>
            <a:custGeom>
              <a:avLst/>
              <a:gdLst>
                <a:gd name="T0" fmla="*/ 9 w 10"/>
                <a:gd name="T1" fmla="*/ 5 h 10"/>
                <a:gd name="T2" fmla="*/ 5 w 10"/>
                <a:gd name="T3" fmla="*/ 10 h 10"/>
                <a:gd name="T4" fmla="*/ 0 w 10"/>
                <a:gd name="T5" fmla="*/ 5 h 10"/>
                <a:gd name="T6" fmla="*/ 5 w 10"/>
                <a:gd name="T7" fmla="*/ 0 h 10"/>
                <a:gd name="T8" fmla="*/ 9 w 10"/>
                <a:gd name="T9" fmla="*/ 5 h 10"/>
              </a:gdLst>
              <a:ahLst/>
              <a:cxnLst>
                <a:cxn ang="0">
                  <a:pos x="T0" y="T1"/>
                </a:cxn>
                <a:cxn ang="0">
                  <a:pos x="T2" y="T3"/>
                </a:cxn>
                <a:cxn ang="0">
                  <a:pos x="T4" y="T5"/>
                </a:cxn>
                <a:cxn ang="0">
                  <a:pos x="T6" y="T7"/>
                </a:cxn>
                <a:cxn ang="0">
                  <a:pos x="T8" y="T9"/>
                </a:cxn>
              </a:cxnLst>
              <a:rect l="0" t="0" r="r" b="b"/>
              <a:pathLst>
                <a:path w="10" h="10">
                  <a:moveTo>
                    <a:pt x="9" y="5"/>
                  </a:moveTo>
                  <a:cubicBezTo>
                    <a:pt x="9" y="8"/>
                    <a:pt x="7" y="10"/>
                    <a:pt x="5" y="10"/>
                  </a:cubicBezTo>
                  <a:cubicBezTo>
                    <a:pt x="2" y="10"/>
                    <a:pt x="0" y="8"/>
                    <a:pt x="0" y="5"/>
                  </a:cubicBezTo>
                  <a:cubicBezTo>
                    <a:pt x="0" y="2"/>
                    <a:pt x="2" y="0"/>
                    <a:pt x="5" y="0"/>
                  </a:cubicBezTo>
                  <a:cubicBezTo>
                    <a:pt x="7" y="0"/>
                    <a:pt x="10" y="3"/>
                    <a:pt x="9" y="5"/>
                  </a:cubicBezTo>
                  <a:close/>
                </a:path>
              </a:pathLst>
            </a:custGeom>
            <a:solidFill>
              <a:srgbClr val="69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1" name="Freeform 49"/>
            <p:cNvSpPr>
              <a:spLocks/>
            </p:cNvSpPr>
            <p:nvPr userDrawn="1"/>
          </p:nvSpPr>
          <p:spPr bwMode="gray">
            <a:xfrm>
              <a:off x="8820154" y="3589779"/>
              <a:ext cx="30494" cy="30494"/>
            </a:xfrm>
            <a:custGeom>
              <a:avLst/>
              <a:gdLst>
                <a:gd name="T0" fmla="*/ 10 w 10"/>
                <a:gd name="T1" fmla="*/ 6 h 10"/>
                <a:gd name="T2" fmla="*/ 4 w 10"/>
                <a:gd name="T3" fmla="*/ 10 h 10"/>
                <a:gd name="T4" fmla="*/ 0 w 10"/>
                <a:gd name="T5" fmla="*/ 4 h 10"/>
                <a:gd name="T6" fmla="*/ 6 w 10"/>
                <a:gd name="T7" fmla="*/ 0 h 10"/>
                <a:gd name="T8" fmla="*/ 10 w 10"/>
                <a:gd name="T9" fmla="*/ 6 h 10"/>
              </a:gdLst>
              <a:ahLst/>
              <a:cxnLst>
                <a:cxn ang="0">
                  <a:pos x="T0" y="T1"/>
                </a:cxn>
                <a:cxn ang="0">
                  <a:pos x="T2" y="T3"/>
                </a:cxn>
                <a:cxn ang="0">
                  <a:pos x="T4" y="T5"/>
                </a:cxn>
                <a:cxn ang="0">
                  <a:pos x="T6" y="T7"/>
                </a:cxn>
                <a:cxn ang="0">
                  <a:pos x="T8" y="T9"/>
                </a:cxn>
              </a:cxnLst>
              <a:rect l="0" t="0" r="r" b="b"/>
              <a:pathLst>
                <a:path w="10" h="10">
                  <a:moveTo>
                    <a:pt x="10" y="6"/>
                  </a:moveTo>
                  <a:cubicBezTo>
                    <a:pt x="9" y="8"/>
                    <a:pt x="7" y="10"/>
                    <a:pt x="4" y="10"/>
                  </a:cubicBezTo>
                  <a:cubicBezTo>
                    <a:pt x="2" y="9"/>
                    <a:pt x="0" y="7"/>
                    <a:pt x="0" y="4"/>
                  </a:cubicBezTo>
                  <a:cubicBezTo>
                    <a:pt x="1" y="2"/>
                    <a:pt x="3" y="0"/>
                    <a:pt x="6" y="0"/>
                  </a:cubicBezTo>
                  <a:cubicBezTo>
                    <a:pt x="8" y="1"/>
                    <a:pt x="10" y="3"/>
                    <a:pt x="10" y="6"/>
                  </a:cubicBezTo>
                  <a:close/>
                </a:path>
              </a:pathLst>
            </a:custGeom>
            <a:solidFill>
              <a:srgbClr val="69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2" name="Freeform 50"/>
            <p:cNvSpPr>
              <a:spLocks/>
            </p:cNvSpPr>
            <p:nvPr userDrawn="1"/>
          </p:nvSpPr>
          <p:spPr bwMode="gray">
            <a:xfrm>
              <a:off x="8797685" y="3804836"/>
              <a:ext cx="30494" cy="28888"/>
            </a:xfrm>
            <a:custGeom>
              <a:avLst/>
              <a:gdLst>
                <a:gd name="T0" fmla="*/ 10 w 10"/>
                <a:gd name="T1" fmla="*/ 6 h 10"/>
                <a:gd name="T2" fmla="*/ 4 w 10"/>
                <a:gd name="T3" fmla="*/ 10 h 10"/>
                <a:gd name="T4" fmla="*/ 0 w 10"/>
                <a:gd name="T5" fmla="*/ 5 h 10"/>
                <a:gd name="T6" fmla="*/ 5 w 10"/>
                <a:gd name="T7" fmla="*/ 0 h 10"/>
                <a:gd name="T8" fmla="*/ 10 w 10"/>
                <a:gd name="T9" fmla="*/ 6 h 10"/>
              </a:gdLst>
              <a:ahLst/>
              <a:cxnLst>
                <a:cxn ang="0">
                  <a:pos x="T0" y="T1"/>
                </a:cxn>
                <a:cxn ang="0">
                  <a:pos x="T2" y="T3"/>
                </a:cxn>
                <a:cxn ang="0">
                  <a:pos x="T4" y="T5"/>
                </a:cxn>
                <a:cxn ang="0">
                  <a:pos x="T6" y="T7"/>
                </a:cxn>
                <a:cxn ang="0">
                  <a:pos x="T8" y="T9"/>
                </a:cxn>
              </a:cxnLst>
              <a:rect l="0" t="0" r="r" b="b"/>
              <a:pathLst>
                <a:path w="10" h="10">
                  <a:moveTo>
                    <a:pt x="10" y="6"/>
                  </a:moveTo>
                  <a:cubicBezTo>
                    <a:pt x="9" y="8"/>
                    <a:pt x="7" y="10"/>
                    <a:pt x="4" y="10"/>
                  </a:cubicBezTo>
                  <a:cubicBezTo>
                    <a:pt x="2" y="9"/>
                    <a:pt x="0" y="7"/>
                    <a:pt x="0" y="5"/>
                  </a:cubicBezTo>
                  <a:cubicBezTo>
                    <a:pt x="0" y="2"/>
                    <a:pt x="3" y="0"/>
                    <a:pt x="5" y="0"/>
                  </a:cubicBezTo>
                  <a:cubicBezTo>
                    <a:pt x="8" y="1"/>
                    <a:pt x="10" y="3"/>
                    <a:pt x="10" y="6"/>
                  </a:cubicBezTo>
                  <a:close/>
                </a:path>
              </a:pathLst>
            </a:custGeom>
            <a:solidFill>
              <a:srgbClr val="69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3" name="Freeform 51"/>
            <p:cNvSpPr>
              <a:spLocks/>
            </p:cNvSpPr>
            <p:nvPr userDrawn="1"/>
          </p:nvSpPr>
          <p:spPr bwMode="gray">
            <a:xfrm>
              <a:off x="8473496" y="3873846"/>
              <a:ext cx="640355" cy="144441"/>
            </a:xfrm>
            <a:custGeom>
              <a:avLst/>
              <a:gdLst>
                <a:gd name="T0" fmla="*/ 399 w 399"/>
                <a:gd name="T1" fmla="*/ 77 h 90"/>
                <a:gd name="T2" fmla="*/ 208 w 399"/>
                <a:gd name="T3" fmla="*/ 54 h 90"/>
                <a:gd name="T4" fmla="*/ 206 w 399"/>
                <a:gd name="T5" fmla="*/ 0 h 90"/>
                <a:gd name="T6" fmla="*/ 193 w 399"/>
                <a:gd name="T7" fmla="*/ 52 h 90"/>
                <a:gd name="T8" fmla="*/ 2 w 399"/>
                <a:gd name="T9" fmla="*/ 30 h 90"/>
                <a:gd name="T10" fmla="*/ 0 w 399"/>
                <a:gd name="T11" fmla="*/ 43 h 90"/>
                <a:gd name="T12" fmla="*/ 397 w 399"/>
                <a:gd name="T13" fmla="*/ 90 h 90"/>
                <a:gd name="T14" fmla="*/ 399 w 399"/>
                <a:gd name="T15" fmla="*/ 77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90">
                  <a:moveTo>
                    <a:pt x="399" y="77"/>
                  </a:moveTo>
                  <a:lnTo>
                    <a:pt x="208" y="54"/>
                  </a:lnTo>
                  <a:lnTo>
                    <a:pt x="206" y="0"/>
                  </a:lnTo>
                  <a:lnTo>
                    <a:pt x="193" y="52"/>
                  </a:lnTo>
                  <a:lnTo>
                    <a:pt x="2" y="30"/>
                  </a:lnTo>
                  <a:lnTo>
                    <a:pt x="0" y="43"/>
                  </a:lnTo>
                  <a:lnTo>
                    <a:pt x="397" y="90"/>
                  </a:lnTo>
                  <a:lnTo>
                    <a:pt x="399" y="77"/>
                  </a:lnTo>
                  <a:close/>
                </a:path>
              </a:pathLst>
            </a:custGeom>
            <a:solidFill>
              <a:srgbClr val="58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4" name="Freeform 52"/>
            <p:cNvSpPr>
              <a:spLocks/>
            </p:cNvSpPr>
            <p:nvPr userDrawn="1"/>
          </p:nvSpPr>
          <p:spPr bwMode="gray">
            <a:xfrm>
              <a:off x="10049505" y="2622026"/>
              <a:ext cx="118762" cy="133207"/>
            </a:xfrm>
            <a:custGeom>
              <a:avLst/>
              <a:gdLst>
                <a:gd name="T0" fmla="*/ 0 w 39"/>
                <a:gd name="T1" fmla="*/ 42 h 44"/>
                <a:gd name="T2" fmla="*/ 30 w 39"/>
                <a:gd name="T3" fmla="*/ 1 h 44"/>
                <a:gd name="T4" fmla="*/ 35 w 39"/>
                <a:gd name="T5" fmla="*/ 18 h 44"/>
                <a:gd name="T6" fmla="*/ 27 w 39"/>
                <a:gd name="T7" fmla="*/ 44 h 44"/>
              </a:gdLst>
              <a:ahLst/>
              <a:cxnLst>
                <a:cxn ang="0">
                  <a:pos x="T0" y="T1"/>
                </a:cxn>
                <a:cxn ang="0">
                  <a:pos x="T2" y="T3"/>
                </a:cxn>
                <a:cxn ang="0">
                  <a:pos x="T4" y="T5"/>
                </a:cxn>
                <a:cxn ang="0">
                  <a:pos x="T6" y="T7"/>
                </a:cxn>
              </a:cxnLst>
              <a:rect l="0" t="0" r="r" b="b"/>
              <a:pathLst>
                <a:path w="39" h="44">
                  <a:moveTo>
                    <a:pt x="0" y="42"/>
                  </a:moveTo>
                  <a:cubicBezTo>
                    <a:pt x="8" y="27"/>
                    <a:pt x="23" y="13"/>
                    <a:pt x="30" y="1"/>
                  </a:cubicBezTo>
                  <a:cubicBezTo>
                    <a:pt x="36" y="0"/>
                    <a:pt x="39" y="6"/>
                    <a:pt x="35" y="18"/>
                  </a:cubicBezTo>
                  <a:cubicBezTo>
                    <a:pt x="32" y="27"/>
                    <a:pt x="20" y="41"/>
                    <a:pt x="27" y="44"/>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53"/>
            <p:cNvSpPr>
              <a:spLocks/>
            </p:cNvSpPr>
            <p:nvPr userDrawn="1"/>
          </p:nvSpPr>
          <p:spPr bwMode="gray">
            <a:xfrm>
              <a:off x="7407844" y="2580298"/>
              <a:ext cx="471840" cy="377151"/>
            </a:xfrm>
            <a:custGeom>
              <a:avLst/>
              <a:gdLst>
                <a:gd name="T0" fmla="*/ 73 w 156"/>
                <a:gd name="T1" fmla="*/ 98 h 125"/>
                <a:gd name="T2" fmla="*/ 17 w 156"/>
                <a:gd name="T3" fmla="*/ 56 h 125"/>
                <a:gd name="T4" fmla="*/ 16 w 156"/>
                <a:gd name="T5" fmla="*/ 37 h 125"/>
                <a:gd name="T6" fmla="*/ 13 w 156"/>
                <a:gd name="T7" fmla="*/ 16 h 125"/>
                <a:gd name="T8" fmla="*/ 14 w 156"/>
                <a:gd name="T9" fmla="*/ 3 h 125"/>
                <a:gd name="T10" fmla="*/ 24 w 156"/>
                <a:gd name="T11" fmla="*/ 12 h 125"/>
                <a:gd name="T12" fmla="*/ 42 w 156"/>
                <a:gd name="T13" fmla="*/ 14 h 125"/>
                <a:gd name="T14" fmla="*/ 52 w 156"/>
                <a:gd name="T15" fmla="*/ 24 h 125"/>
                <a:gd name="T16" fmla="*/ 58 w 156"/>
                <a:gd name="T17" fmla="*/ 7 h 125"/>
                <a:gd name="T18" fmla="*/ 87 w 156"/>
                <a:gd name="T19" fmla="*/ 48 h 125"/>
                <a:gd name="T20" fmla="*/ 91 w 156"/>
                <a:gd name="T21" fmla="*/ 57 h 125"/>
                <a:gd name="T22" fmla="*/ 156 w 156"/>
                <a:gd name="T23" fmla="*/ 103 h 125"/>
                <a:gd name="T24" fmla="*/ 116 w 156"/>
                <a:gd name="T25" fmla="*/ 125 h 125"/>
                <a:gd name="T26" fmla="*/ 73 w 156"/>
                <a:gd name="T27" fmla="*/ 9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25">
                  <a:moveTo>
                    <a:pt x="73" y="98"/>
                  </a:moveTo>
                  <a:cubicBezTo>
                    <a:pt x="41" y="84"/>
                    <a:pt x="34" y="80"/>
                    <a:pt x="17" y="56"/>
                  </a:cubicBezTo>
                  <a:cubicBezTo>
                    <a:pt x="6" y="41"/>
                    <a:pt x="7" y="33"/>
                    <a:pt x="16" y="37"/>
                  </a:cubicBezTo>
                  <a:cubicBezTo>
                    <a:pt x="0" y="26"/>
                    <a:pt x="2" y="9"/>
                    <a:pt x="13" y="16"/>
                  </a:cubicBezTo>
                  <a:cubicBezTo>
                    <a:pt x="9" y="13"/>
                    <a:pt x="9" y="6"/>
                    <a:pt x="14" y="3"/>
                  </a:cubicBezTo>
                  <a:cubicBezTo>
                    <a:pt x="19" y="0"/>
                    <a:pt x="23" y="7"/>
                    <a:pt x="24" y="12"/>
                  </a:cubicBezTo>
                  <a:cubicBezTo>
                    <a:pt x="26" y="7"/>
                    <a:pt x="34" y="3"/>
                    <a:pt x="42" y="14"/>
                  </a:cubicBezTo>
                  <a:cubicBezTo>
                    <a:pt x="49" y="23"/>
                    <a:pt x="52" y="24"/>
                    <a:pt x="52" y="24"/>
                  </a:cubicBezTo>
                  <a:cubicBezTo>
                    <a:pt x="48" y="12"/>
                    <a:pt x="52" y="6"/>
                    <a:pt x="58" y="7"/>
                  </a:cubicBezTo>
                  <a:cubicBezTo>
                    <a:pt x="64" y="19"/>
                    <a:pt x="79" y="34"/>
                    <a:pt x="87" y="48"/>
                  </a:cubicBezTo>
                  <a:cubicBezTo>
                    <a:pt x="89" y="52"/>
                    <a:pt x="91" y="55"/>
                    <a:pt x="91" y="57"/>
                  </a:cubicBezTo>
                  <a:cubicBezTo>
                    <a:pt x="156" y="103"/>
                    <a:pt x="156" y="103"/>
                    <a:pt x="156" y="103"/>
                  </a:cubicBezTo>
                  <a:cubicBezTo>
                    <a:pt x="116" y="125"/>
                    <a:pt x="116" y="125"/>
                    <a:pt x="116" y="125"/>
                  </a:cubicBezTo>
                  <a:lnTo>
                    <a:pt x="73" y="9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54"/>
            <p:cNvSpPr>
              <a:spLocks/>
            </p:cNvSpPr>
            <p:nvPr userDrawn="1"/>
          </p:nvSpPr>
          <p:spPr bwMode="gray">
            <a:xfrm>
              <a:off x="8043383" y="3032879"/>
              <a:ext cx="231105" cy="229501"/>
            </a:xfrm>
            <a:custGeom>
              <a:avLst/>
              <a:gdLst>
                <a:gd name="T0" fmla="*/ 64 w 76"/>
                <a:gd name="T1" fmla="*/ 17 h 76"/>
                <a:gd name="T2" fmla="*/ 60 w 76"/>
                <a:gd name="T3" fmla="*/ 64 h 76"/>
                <a:gd name="T4" fmla="*/ 12 w 76"/>
                <a:gd name="T5" fmla="*/ 60 h 76"/>
                <a:gd name="T6" fmla="*/ 17 w 76"/>
                <a:gd name="T7" fmla="*/ 12 h 76"/>
                <a:gd name="T8" fmla="*/ 64 w 76"/>
                <a:gd name="T9" fmla="*/ 17 h 76"/>
              </a:gdLst>
              <a:ahLst/>
              <a:cxnLst>
                <a:cxn ang="0">
                  <a:pos x="T0" y="T1"/>
                </a:cxn>
                <a:cxn ang="0">
                  <a:pos x="T2" y="T3"/>
                </a:cxn>
                <a:cxn ang="0">
                  <a:pos x="T4" y="T5"/>
                </a:cxn>
                <a:cxn ang="0">
                  <a:pos x="T6" y="T7"/>
                </a:cxn>
                <a:cxn ang="0">
                  <a:pos x="T8" y="T9"/>
                </a:cxn>
              </a:cxnLst>
              <a:rect l="0" t="0" r="r" b="b"/>
              <a:pathLst>
                <a:path w="76" h="76">
                  <a:moveTo>
                    <a:pt x="64" y="17"/>
                  </a:moveTo>
                  <a:cubicBezTo>
                    <a:pt x="76" y="31"/>
                    <a:pt x="74" y="52"/>
                    <a:pt x="60" y="64"/>
                  </a:cubicBezTo>
                  <a:cubicBezTo>
                    <a:pt x="46" y="76"/>
                    <a:pt x="24" y="74"/>
                    <a:pt x="12" y="60"/>
                  </a:cubicBezTo>
                  <a:cubicBezTo>
                    <a:pt x="0" y="46"/>
                    <a:pt x="2" y="24"/>
                    <a:pt x="17" y="12"/>
                  </a:cubicBezTo>
                  <a:cubicBezTo>
                    <a:pt x="31" y="0"/>
                    <a:pt x="52" y="2"/>
                    <a:pt x="64" y="17"/>
                  </a:cubicBez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55"/>
            <p:cNvSpPr>
              <a:spLocks/>
            </p:cNvSpPr>
            <p:nvPr userDrawn="1"/>
          </p:nvSpPr>
          <p:spPr bwMode="gray">
            <a:xfrm>
              <a:off x="8407696" y="2686222"/>
              <a:ext cx="317770" cy="312955"/>
            </a:xfrm>
            <a:custGeom>
              <a:avLst/>
              <a:gdLst>
                <a:gd name="T0" fmla="*/ 82 w 105"/>
                <a:gd name="T1" fmla="*/ 88 h 104"/>
                <a:gd name="T2" fmla="*/ 16 w 105"/>
                <a:gd name="T3" fmla="*/ 81 h 104"/>
                <a:gd name="T4" fmla="*/ 23 w 105"/>
                <a:gd name="T5" fmla="*/ 16 h 104"/>
                <a:gd name="T6" fmla="*/ 89 w 105"/>
                <a:gd name="T7" fmla="*/ 23 h 104"/>
                <a:gd name="T8" fmla="*/ 82 w 105"/>
                <a:gd name="T9" fmla="*/ 88 h 104"/>
              </a:gdLst>
              <a:ahLst/>
              <a:cxnLst>
                <a:cxn ang="0">
                  <a:pos x="T0" y="T1"/>
                </a:cxn>
                <a:cxn ang="0">
                  <a:pos x="T2" y="T3"/>
                </a:cxn>
                <a:cxn ang="0">
                  <a:pos x="T4" y="T5"/>
                </a:cxn>
                <a:cxn ang="0">
                  <a:pos x="T6" y="T7"/>
                </a:cxn>
                <a:cxn ang="0">
                  <a:pos x="T8" y="T9"/>
                </a:cxn>
              </a:cxnLst>
              <a:rect l="0" t="0" r="r" b="b"/>
              <a:pathLst>
                <a:path w="105" h="104">
                  <a:moveTo>
                    <a:pt x="82" y="88"/>
                  </a:moveTo>
                  <a:cubicBezTo>
                    <a:pt x="62" y="104"/>
                    <a:pt x="33" y="101"/>
                    <a:pt x="16" y="81"/>
                  </a:cubicBezTo>
                  <a:cubicBezTo>
                    <a:pt x="0" y="62"/>
                    <a:pt x="3" y="32"/>
                    <a:pt x="23" y="16"/>
                  </a:cubicBezTo>
                  <a:cubicBezTo>
                    <a:pt x="43" y="0"/>
                    <a:pt x="72" y="3"/>
                    <a:pt x="89" y="23"/>
                  </a:cubicBezTo>
                  <a:cubicBezTo>
                    <a:pt x="105" y="43"/>
                    <a:pt x="102" y="72"/>
                    <a:pt x="82" y="88"/>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8" name="Freeform 56"/>
            <p:cNvSpPr>
              <a:spLocks/>
            </p:cNvSpPr>
            <p:nvPr userDrawn="1"/>
          </p:nvSpPr>
          <p:spPr bwMode="gray">
            <a:xfrm>
              <a:off x="8094740" y="2734369"/>
              <a:ext cx="561714" cy="491099"/>
            </a:xfrm>
            <a:custGeom>
              <a:avLst/>
              <a:gdLst>
                <a:gd name="T0" fmla="*/ 238 w 350"/>
                <a:gd name="T1" fmla="*/ 0 h 306"/>
                <a:gd name="T2" fmla="*/ 0 w 350"/>
                <a:gd name="T3" fmla="*/ 208 h 306"/>
                <a:gd name="T4" fmla="*/ 82 w 350"/>
                <a:gd name="T5" fmla="*/ 306 h 306"/>
                <a:gd name="T6" fmla="*/ 350 w 350"/>
                <a:gd name="T7" fmla="*/ 135 h 306"/>
                <a:gd name="T8" fmla="*/ 238 w 350"/>
                <a:gd name="T9" fmla="*/ 0 h 306"/>
              </a:gdLst>
              <a:ahLst/>
              <a:cxnLst>
                <a:cxn ang="0">
                  <a:pos x="T0" y="T1"/>
                </a:cxn>
                <a:cxn ang="0">
                  <a:pos x="T2" y="T3"/>
                </a:cxn>
                <a:cxn ang="0">
                  <a:pos x="T4" y="T5"/>
                </a:cxn>
                <a:cxn ang="0">
                  <a:pos x="T6" y="T7"/>
                </a:cxn>
                <a:cxn ang="0">
                  <a:pos x="T8" y="T9"/>
                </a:cxn>
              </a:cxnLst>
              <a:rect l="0" t="0" r="r" b="b"/>
              <a:pathLst>
                <a:path w="350" h="306">
                  <a:moveTo>
                    <a:pt x="238" y="0"/>
                  </a:moveTo>
                  <a:lnTo>
                    <a:pt x="0" y="208"/>
                  </a:lnTo>
                  <a:lnTo>
                    <a:pt x="82" y="306"/>
                  </a:lnTo>
                  <a:lnTo>
                    <a:pt x="350" y="135"/>
                  </a:lnTo>
                  <a:lnTo>
                    <a:pt x="238" y="0"/>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9" name="Freeform 57"/>
            <p:cNvSpPr>
              <a:spLocks/>
            </p:cNvSpPr>
            <p:nvPr userDrawn="1"/>
          </p:nvSpPr>
          <p:spPr bwMode="gray">
            <a:xfrm>
              <a:off x="7667837" y="2792145"/>
              <a:ext cx="136417" cy="162095"/>
            </a:xfrm>
            <a:custGeom>
              <a:avLst/>
              <a:gdLst>
                <a:gd name="T0" fmla="*/ 0 w 85"/>
                <a:gd name="T1" fmla="*/ 84 h 101"/>
                <a:gd name="T2" fmla="*/ 59 w 85"/>
                <a:gd name="T3" fmla="*/ 0 h 101"/>
                <a:gd name="T4" fmla="*/ 85 w 85"/>
                <a:gd name="T5" fmla="*/ 17 h 101"/>
                <a:gd name="T6" fmla="*/ 27 w 85"/>
                <a:gd name="T7" fmla="*/ 101 h 101"/>
                <a:gd name="T8" fmla="*/ 0 w 85"/>
                <a:gd name="T9" fmla="*/ 84 h 101"/>
              </a:gdLst>
              <a:ahLst/>
              <a:cxnLst>
                <a:cxn ang="0">
                  <a:pos x="T0" y="T1"/>
                </a:cxn>
                <a:cxn ang="0">
                  <a:pos x="T2" y="T3"/>
                </a:cxn>
                <a:cxn ang="0">
                  <a:pos x="T4" y="T5"/>
                </a:cxn>
                <a:cxn ang="0">
                  <a:pos x="T6" y="T7"/>
                </a:cxn>
                <a:cxn ang="0">
                  <a:pos x="T8" y="T9"/>
                </a:cxn>
              </a:cxnLst>
              <a:rect l="0" t="0" r="r" b="b"/>
              <a:pathLst>
                <a:path w="85" h="101">
                  <a:moveTo>
                    <a:pt x="0" y="84"/>
                  </a:moveTo>
                  <a:lnTo>
                    <a:pt x="59" y="0"/>
                  </a:lnTo>
                  <a:lnTo>
                    <a:pt x="85" y="17"/>
                  </a:lnTo>
                  <a:lnTo>
                    <a:pt x="27" y="101"/>
                  </a:lnTo>
                  <a:lnTo>
                    <a:pt x="0" y="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58"/>
            <p:cNvSpPr>
              <a:spLocks/>
            </p:cNvSpPr>
            <p:nvPr userDrawn="1"/>
          </p:nvSpPr>
          <p:spPr bwMode="gray">
            <a:xfrm>
              <a:off x="8043383" y="3032879"/>
              <a:ext cx="234315" cy="231105"/>
            </a:xfrm>
            <a:custGeom>
              <a:avLst/>
              <a:gdLst>
                <a:gd name="T0" fmla="*/ 9 w 77"/>
                <a:gd name="T1" fmla="*/ 21 h 77"/>
                <a:gd name="T2" fmla="*/ 56 w 77"/>
                <a:gd name="T3" fmla="*/ 9 h 77"/>
                <a:gd name="T4" fmla="*/ 67 w 77"/>
                <a:gd name="T5" fmla="*/ 56 h 77"/>
                <a:gd name="T6" fmla="*/ 21 w 77"/>
                <a:gd name="T7" fmla="*/ 67 h 77"/>
                <a:gd name="T8" fmla="*/ 9 w 77"/>
                <a:gd name="T9" fmla="*/ 21 h 77"/>
              </a:gdLst>
              <a:ahLst/>
              <a:cxnLst>
                <a:cxn ang="0">
                  <a:pos x="T0" y="T1"/>
                </a:cxn>
                <a:cxn ang="0">
                  <a:pos x="T2" y="T3"/>
                </a:cxn>
                <a:cxn ang="0">
                  <a:pos x="T4" y="T5"/>
                </a:cxn>
                <a:cxn ang="0">
                  <a:pos x="T6" y="T7"/>
                </a:cxn>
                <a:cxn ang="0">
                  <a:pos x="T8" y="T9"/>
                </a:cxn>
              </a:cxnLst>
              <a:rect l="0" t="0" r="r" b="b"/>
              <a:pathLst>
                <a:path w="77" h="77">
                  <a:moveTo>
                    <a:pt x="9" y="21"/>
                  </a:moveTo>
                  <a:cubicBezTo>
                    <a:pt x="19" y="5"/>
                    <a:pt x="40" y="0"/>
                    <a:pt x="56" y="9"/>
                  </a:cubicBezTo>
                  <a:cubicBezTo>
                    <a:pt x="72" y="19"/>
                    <a:pt x="77" y="40"/>
                    <a:pt x="67" y="56"/>
                  </a:cubicBezTo>
                  <a:cubicBezTo>
                    <a:pt x="58" y="72"/>
                    <a:pt x="37" y="77"/>
                    <a:pt x="21" y="67"/>
                  </a:cubicBezTo>
                  <a:cubicBezTo>
                    <a:pt x="5" y="58"/>
                    <a:pt x="0" y="37"/>
                    <a:pt x="9" y="21"/>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1" name="Freeform 59"/>
            <p:cNvSpPr>
              <a:spLocks/>
            </p:cNvSpPr>
            <p:nvPr userDrawn="1"/>
          </p:nvSpPr>
          <p:spPr bwMode="gray">
            <a:xfrm>
              <a:off x="7707960" y="2803380"/>
              <a:ext cx="505543" cy="431718"/>
            </a:xfrm>
            <a:custGeom>
              <a:avLst/>
              <a:gdLst>
                <a:gd name="T0" fmla="*/ 0 w 315"/>
                <a:gd name="T1" fmla="*/ 96 h 269"/>
                <a:gd name="T2" fmla="*/ 249 w 315"/>
                <a:gd name="T3" fmla="*/ 269 h 269"/>
                <a:gd name="T4" fmla="*/ 315 w 315"/>
                <a:gd name="T5" fmla="*/ 160 h 269"/>
                <a:gd name="T6" fmla="*/ 64 w 315"/>
                <a:gd name="T7" fmla="*/ 0 h 269"/>
                <a:gd name="T8" fmla="*/ 0 w 315"/>
                <a:gd name="T9" fmla="*/ 96 h 269"/>
              </a:gdLst>
              <a:ahLst/>
              <a:cxnLst>
                <a:cxn ang="0">
                  <a:pos x="T0" y="T1"/>
                </a:cxn>
                <a:cxn ang="0">
                  <a:pos x="T2" y="T3"/>
                </a:cxn>
                <a:cxn ang="0">
                  <a:pos x="T4" y="T5"/>
                </a:cxn>
                <a:cxn ang="0">
                  <a:pos x="T6" y="T7"/>
                </a:cxn>
                <a:cxn ang="0">
                  <a:pos x="T8" y="T9"/>
                </a:cxn>
              </a:cxnLst>
              <a:rect l="0" t="0" r="r" b="b"/>
              <a:pathLst>
                <a:path w="315" h="269">
                  <a:moveTo>
                    <a:pt x="0" y="96"/>
                  </a:moveTo>
                  <a:lnTo>
                    <a:pt x="249" y="269"/>
                  </a:lnTo>
                  <a:lnTo>
                    <a:pt x="315" y="160"/>
                  </a:lnTo>
                  <a:lnTo>
                    <a:pt x="64" y="0"/>
                  </a:lnTo>
                  <a:lnTo>
                    <a:pt x="0" y="96"/>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2" name="Freeform 60"/>
            <p:cNvSpPr>
              <a:spLocks/>
            </p:cNvSpPr>
            <p:nvPr userDrawn="1"/>
          </p:nvSpPr>
          <p:spPr bwMode="gray">
            <a:xfrm>
              <a:off x="7552285" y="2597953"/>
              <a:ext cx="118762" cy="133207"/>
            </a:xfrm>
            <a:custGeom>
              <a:avLst/>
              <a:gdLst>
                <a:gd name="T0" fmla="*/ 39 w 39"/>
                <a:gd name="T1" fmla="*/ 42 h 44"/>
                <a:gd name="T2" fmla="*/ 10 w 39"/>
                <a:gd name="T3" fmla="*/ 1 h 44"/>
                <a:gd name="T4" fmla="*/ 4 w 39"/>
                <a:gd name="T5" fmla="*/ 18 h 44"/>
                <a:gd name="T6" fmla="*/ 12 w 39"/>
                <a:gd name="T7" fmla="*/ 44 h 44"/>
              </a:gdLst>
              <a:ahLst/>
              <a:cxnLst>
                <a:cxn ang="0">
                  <a:pos x="T0" y="T1"/>
                </a:cxn>
                <a:cxn ang="0">
                  <a:pos x="T2" y="T3"/>
                </a:cxn>
                <a:cxn ang="0">
                  <a:pos x="T4" y="T5"/>
                </a:cxn>
                <a:cxn ang="0">
                  <a:pos x="T6" y="T7"/>
                </a:cxn>
              </a:cxnLst>
              <a:rect l="0" t="0" r="r" b="b"/>
              <a:pathLst>
                <a:path w="39" h="44">
                  <a:moveTo>
                    <a:pt x="39" y="42"/>
                  </a:moveTo>
                  <a:cubicBezTo>
                    <a:pt x="31" y="28"/>
                    <a:pt x="16" y="13"/>
                    <a:pt x="10" y="1"/>
                  </a:cubicBezTo>
                  <a:cubicBezTo>
                    <a:pt x="4" y="0"/>
                    <a:pt x="0" y="6"/>
                    <a:pt x="4" y="18"/>
                  </a:cubicBezTo>
                  <a:cubicBezTo>
                    <a:pt x="8" y="27"/>
                    <a:pt x="19" y="41"/>
                    <a:pt x="12" y="44"/>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61"/>
            <p:cNvSpPr>
              <a:spLocks noEditPoints="1"/>
            </p:cNvSpPr>
            <p:nvPr userDrawn="1"/>
          </p:nvSpPr>
          <p:spPr bwMode="gray">
            <a:xfrm>
              <a:off x="9595320" y="3421265"/>
              <a:ext cx="470235" cy="442952"/>
            </a:xfrm>
            <a:custGeom>
              <a:avLst/>
              <a:gdLst>
                <a:gd name="T0" fmla="*/ 49 w 293"/>
                <a:gd name="T1" fmla="*/ 0 h 276"/>
                <a:gd name="T2" fmla="*/ 243 w 293"/>
                <a:gd name="T3" fmla="*/ 276 h 276"/>
                <a:gd name="T4" fmla="*/ 228 w 293"/>
                <a:gd name="T5" fmla="*/ 250 h 276"/>
                <a:gd name="T6" fmla="*/ 58 w 293"/>
                <a:gd name="T7" fmla="*/ 51 h 276"/>
                <a:gd name="T8" fmla="*/ 228 w 293"/>
                <a:gd name="T9" fmla="*/ 250 h 276"/>
                <a:gd name="T10" fmla="*/ 55 w 293"/>
                <a:gd name="T11" fmla="*/ 94 h 276"/>
                <a:gd name="T12" fmla="*/ 81 w 293"/>
                <a:gd name="T13" fmla="*/ 133 h 276"/>
                <a:gd name="T14" fmla="*/ 79 w 293"/>
                <a:gd name="T15" fmla="*/ 139 h 276"/>
                <a:gd name="T16" fmla="*/ 40 w 293"/>
                <a:gd name="T17" fmla="*/ 163 h 276"/>
                <a:gd name="T18" fmla="*/ 79 w 293"/>
                <a:gd name="T19" fmla="*/ 139 h 276"/>
                <a:gd name="T20" fmla="*/ 38 w 293"/>
                <a:gd name="T21" fmla="*/ 169 h 276"/>
                <a:gd name="T22" fmla="*/ 64 w 293"/>
                <a:gd name="T23" fmla="*/ 209 h 276"/>
                <a:gd name="T24" fmla="*/ 136 w 293"/>
                <a:gd name="T25" fmla="*/ 71 h 276"/>
                <a:gd name="T26" fmla="*/ 96 w 293"/>
                <a:gd name="T27" fmla="*/ 98 h 276"/>
                <a:gd name="T28" fmla="*/ 136 w 293"/>
                <a:gd name="T29" fmla="*/ 71 h 276"/>
                <a:gd name="T30" fmla="*/ 94 w 293"/>
                <a:gd name="T31" fmla="*/ 101 h 276"/>
                <a:gd name="T32" fmla="*/ 121 w 293"/>
                <a:gd name="T33" fmla="*/ 141 h 276"/>
                <a:gd name="T34" fmla="*/ 119 w 293"/>
                <a:gd name="T35" fmla="*/ 148 h 276"/>
                <a:gd name="T36" fmla="*/ 79 w 293"/>
                <a:gd name="T37" fmla="*/ 173 h 276"/>
                <a:gd name="T38" fmla="*/ 119 w 293"/>
                <a:gd name="T39" fmla="*/ 148 h 276"/>
                <a:gd name="T40" fmla="*/ 77 w 293"/>
                <a:gd name="T41" fmla="*/ 178 h 276"/>
                <a:gd name="T42" fmla="*/ 104 w 293"/>
                <a:gd name="T43" fmla="*/ 218 h 276"/>
                <a:gd name="T44" fmla="*/ 176 w 293"/>
                <a:gd name="T45" fmla="*/ 81 h 276"/>
                <a:gd name="T46" fmla="*/ 138 w 293"/>
                <a:gd name="T47" fmla="*/ 107 h 276"/>
                <a:gd name="T48" fmla="*/ 176 w 293"/>
                <a:gd name="T49" fmla="*/ 81 h 276"/>
                <a:gd name="T50" fmla="*/ 136 w 293"/>
                <a:gd name="T51" fmla="*/ 111 h 276"/>
                <a:gd name="T52" fmla="*/ 160 w 293"/>
                <a:gd name="T53" fmla="*/ 150 h 276"/>
                <a:gd name="T54" fmla="*/ 159 w 293"/>
                <a:gd name="T55" fmla="*/ 156 h 276"/>
                <a:gd name="T56" fmla="*/ 121 w 293"/>
                <a:gd name="T57" fmla="*/ 180 h 276"/>
                <a:gd name="T58" fmla="*/ 159 w 293"/>
                <a:gd name="T59" fmla="*/ 156 h 276"/>
                <a:gd name="T60" fmla="*/ 119 w 293"/>
                <a:gd name="T61" fmla="*/ 188 h 276"/>
                <a:gd name="T62" fmla="*/ 143 w 293"/>
                <a:gd name="T63" fmla="*/ 225 h 276"/>
                <a:gd name="T64" fmla="*/ 217 w 293"/>
                <a:gd name="T65" fmla="*/ 90 h 276"/>
                <a:gd name="T66" fmla="*/ 177 w 293"/>
                <a:gd name="T67" fmla="*/ 115 h 276"/>
                <a:gd name="T68" fmla="*/ 217 w 293"/>
                <a:gd name="T69" fmla="*/ 90 h 276"/>
                <a:gd name="T70" fmla="*/ 176 w 293"/>
                <a:gd name="T71" fmla="*/ 120 h 276"/>
                <a:gd name="T72" fmla="*/ 202 w 293"/>
                <a:gd name="T73" fmla="*/ 160 h 276"/>
                <a:gd name="T74" fmla="*/ 200 w 293"/>
                <a:gd name="T75" fmla="*/ 165 h 276"/>
                <a:gd name="T76" fmla="*/ 160 w 293"/>
                <a:gd name="T77" fmla="*/ 190 h 276"/>
                <a:gd name="T78" fmla="*/ 200 w 293"/>
                <a:gd name="T79" fmla="*/ 165 h 276"/>
                <a:gd name="T80" fmla="*/ 159 w 293"/>
                <a:gd name="T81" fmla="*/ 195 h 276"/>
                <a:gd name="T82" fmla="*/ 185 w 293"/>
                <a:gd name="T83" fmla="*/ 235 h 276"/>
                <a:gd name="T84" fmla="*/ 257 w 293"/>
                <a:gd name="T85" fmla="*/ 98 h 276"/>
                <a:gd name="T86" fmla="*/ 217 w 293"/>
                <a:gd name="T87" fmla="*/ 124 h 276"/>
                <a:gd name="T88" fmla="*/ 257 w 293"/>
                <a:gd name="T89" fmla="*/ 98 h 276"/>
                <a:gd name="T90" fmla="*/ 215 w 293"/>
                <a:gd name="T91" fmla="*/ 128 h 276"/>
                <a:gd name="T92" fmla="*/ 242 w 293"/>
                <a:gd name="T93" fmla="*/ 169 h 276"/>
                <a:gd name="T94" fmla="*/ 240 w 293"/>
                <a:gd name="T95" fmla="*/ 175 h 276"/>
                <a:gd name="T96" fmla="*/ 200 w 293"/>
                <a:gd name="T97" fmla="*/ 199 h 276"/>
                <a:gd name="T98" fmla="*/ 240 w 293"/>
                <a:gd name="T99" fmla="*/ 1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3" h="276">
                  <a:moveTo>
                    <a:pt x="293" y="53"/>
                  </a:moveTo>
                  <a:lnTo>
                    <a:pt x="49" y="0"/>
                  </a:lnTo>
                  <a:lnTo>
                    <a:pt x="0" y="224"/>
                  </a:lnTo>
                  <a:lnTo>
                    <a:pt x="243" y="276"/>
                  </a:lnTo>
                  <a:lnTo>
                    <a:pt x="293" y="53"/>
                  </a:lnTo>
                  <a:close/>
                  <a:moveTo>
                    <a:pt x="228" y="250"/>
                  </a:moveTo>
                  <a:lnTo>
                    <a:pt x="24" y="205"/>
                  </a:lnTo>
                  <a:lnTo>
                    <a:pt x="58" y="51"/>
                  </a:lnTo>
                  <a:lnTo>
                    <a:pt x="262" y="94"/>
                  </a:lnTo>
                  <a:lnTo>
                    <a:pt x="228" y="250"/>
                  </a:lnTo>
                  <a:close/>
                  <a:moveTo>
                    <a:pt x="87" y="100"/>
                  </a:moveTo>
                  <a:lnTo>
                    <a:pt x="55" y="94"/>
                  </a:lnTo>
                  <a:lnTo>
                    <a:pt x="47" y="126"/>
                  </a:lnTo>
                  <a:lnTo>
                    <a:pt x="81" y="133"/>
                  </a:lnTo>
                  <a:lnTo>
                    <a:pt x="87" y="100"/>
                  </a:lnTo>
                  <a:close/>
                  <a:moveTo>
                    <a:pt x="79" y="139"/>
                  </a:moveTo>
                  <a:lnTo>
                    <a:pt x="47" y="132"/>
                  </a:lnTo>
                  <a:lnTo>
                    <a:pt x="40" y="163"/>
                  </a:lnTo>
                  <a:lnTo>
                    <a:pt x="72" y="171"/>
                  </a:lnTo>
                  <a:lnTo>
                    <a:pt x="79" y="139"/>
                  </a:lnTo>
                  <a:close/>
                  <a:moveTo>
                    <a:pt x="70" y="177"/>
                  </a:moveTo>
                  <a:lnTo>
                    <a:pt x="38" y="169"/>
                  </a:lnTo>
                  <a:lnTo>
                    <a:pt x="30" y="201"/>
                  </a:lnTo>
                  <a:lnTo>
                    <a:pt x="64" y="209"/>
                  </a:lnTo>
                  <a:lnTo>
                    <a:pt x="70" y="177"/>
                  </a:lnTo>
                  <a:close/>
                  <a:moveTo>
                    <a:pt x="136" y="71"/>
                  </a:moveTo>
                  <a:lnTo>
                    <a:pt x="104" y="64"/>
                  </a:lnTo>
                  <a:lnTo>
                    <a:pt x="96" y="98"/>
                  </a:lnTo>
                  <a:lnTo>
                    <a:pt x="128" y="105"/>
                  </a:lnTo>
                  <a:lnTo>
                    <a:pt x="136" y="71"/>
                  </a:lnTo>
                  <a:close/>
                  <a:moveTo>
                    <a:pt x="128" y="109"/>
                  </a:moveTo>
                  <a:lnTo>
                    <a:pt x="94" y="101"/>
                  </a:lnTo>
                  <a:lnTo>
                    <a:pt x="87" y="135"/>
                  </a:lnTo>
                  <a:lnTo>
                    <a:pt x="121" y="141"/>
                  </a:lnTo>
                  <a:lnTo>
                    <a:pt x="128" y="109"/>
                  </a:lnTo>
                  <a:close/>
                  <a:moveTo>
                    <a:pt x="119" y="148"/>
                  </a:moveTo>
                  <a:lnTo>
                    <a:pt x="87" y="141"/>
                  </a:lnTo>
                  <a:lnTo>
                    <a:pt x="79" y="173"/>
                  </a:lnTo>
                  <a:lnTo>
                    <a:pt x="111" y="178"/>
                  </a:lnTo>
                  <a:lnTo>
                    <a:pt x="119" y="148"/>
                  </a:lnTo>
                  <a:close/>
                  <a:moveTo>
                    <a:pt x="111" y="186"/>
                  </a:moveTo>
                  <a:lnTo>
                    <a:pt x="77" y="178"/>
                  </a:lnTo>
                  <a:lnTo>
                    <a:pt x="72" y="210"/>
                  </a:lnTo>
                  <a:lnTo>
                    <a:pt x="104" y="218"/>
                  </a:lnTo>
                  <a:lnTo>
                    <a:pt x="111" y="186"/>
                  </a:lnTo>
                  <a:close/>
                  <a:moveTo>
                    <a:pt x="176" y="81"/>
                  </a:moveTo>
                  <a:lnTo>
                    <a:pt x="143" y="73"/>
                  </a:lnTo>
                  <a:lnTo>
                    <a:pt x="138" y="107"/>
                  </a:lnTo>
                  <a:lnTo>
                    <a:pt x="168" y="113"/>
                  </a:lnTo>
                  <a:lnTo>
                    <a:pt x="176" y="81"/>
                  </a:lnTo>
                  <a:close/>
                  <a:moveTo>
                    <a:pt x="168" y="118"/>
                  </a:moveTo>
                  <a:lnTo>
                    <a:pt x="136" y="111"/>
                  </a:lnTo>
                  <a:lnTo>
                    <a:pt x="128" y="143"/>
                  </a:lnTo>
                  <a:lnTo>
                    <a:pt x="160" y="150"/>
                  </a:lnTo>
                  <a:lnTo>
                    <a:pt x="168" y="118"/>
                  </a:lnTo>
                  <a:close/>
                  <a:moveTo>
                    <a:pt x="159" y="156"/>
                  </a:moveTo>
                  <a:lnTo>
                    <a:pt x="128" y="150"/>
                  </a:lnTo>
                  <a:lnTo>
                    <a:pt x="121" y="180"/>
                  </a:lnTo>
                  <a:lnTo>
                    <a:pt x="153" y="188"/>
                  </a:lnTo>
                  <a:lnTo>
                    <a:pt x="159" y="156"/>
                  </a:lnTo>
                  <a:close/>
                  <a:moveTo>
                    <a:pt x="151" y="193"/>
                  </a:moveTo>
                  <a:lnTo>
                    <a:pt x="119" y="188"/>
                  </a:lnTo>
                  <a:lnTo>
                    <a:pt x="111" y="220"/>
                  </a:lnTo>
                  <a:lnTo>
                    <a:pt x="143" y="225"/>
                  </a:lnTo>
                  <a:lnTo>
                    <a:pt x="151" y="193"/>
                  </a:lnTo>
                  <a:close/>
                  <a:moveTo>
                    <a:pt x="217" y="90"/>
                  </a:moveTo>
                  <a:lnTo>
                    <a:pt x="185" y="83"/>
                  </a:lnTo>
                  <a:lnTo>
                    <a:pt x="177" y="115"/>
                  </a:lnTo>
                  <a:lnTo>
                    <a:pt x="210" y="122"/>
                  </a:lnTo>
                  <a:lnTo>
                    <a:pt x="217" y="90"/>
                  </a:lnTo>
                  <a:close/>
                  <a:moveTo>
                    <a:pt x="210" y="128"/>
                  </a:moveTo>
                  <a:lnTo>
                    <a:pt x="176" y="120"/>
                  </a:lnTo>
                  <a:lnTo>
                    <a:pt x="168" y="152"/>
                  </a:lnTo>
                  <a:lnTo>
                    <a:pt x="202" y="160"/>
                  </a:lnTo>
                  <a:lnTo>
                    <a:pt x="210" y="128"/>
                  </a:lnTo>
                  <a:close/>
                  <a:moveTo>
                    <a:pt x="200" y="165"/>
                  </a:moveTo>
                  <a:lnTo>
                    <a:pt x="168" y="158"/>
                  </a:lnTo>
                  <a:lnTo>
                    <a:pt x="160" y="190"/>
                  </a:lnTo>
                  <a:lnTo>
                    <a:pt x="193" y="197"/>
                  </a:lnTo>
                  <a:lnTo>
                    <a:pt x="200" y="165"/>
                  </a:lnTo>
                  <a:close/>
                  <a:moveTo>
                    <a:pt x="193" y="203"/>
                  </a:moveTo>
                  <a:lnTo>
                    <a:pt x="159" y="195"/>
                  </a:lnTo>
                  <a:lnTo>
                    <a:pt x="153" y="227"/>
                  </a:lnTo>
                  <a:lnTo>
                    <a:pt x="185" y="235"/>
                  </a:lnTo>
                  <a:lnTo>
                    <a:pt x="193" y="203"/>
                  </a:lnTo>
                  <a:close/>
                  <a:moveTo>
                    <a:pt x="257" y="98"/>
                  </a:moveTo>
                  <a:lnTo>
                    <a:pt x="225" y="92"/>
                  </a:lnTo>
                  <a:lnTo>
                    <a:pt x="217" y="124"/>
                  </a:lnTo>
                  <a:lnTo>
                    <a:pt x="249" y="132"/>
                  </a:lnTo>
                  <a:lnTo>
                    <a:pt x="257" y="98"/>
                  </a:lnTo>
                  <a:close/>
                  <a:moveTo>
                    <a:pt x="249" y="135"/>
                  </a:moveTo>
                  <a:lnTo>
                    <a:pt x="215" y="128"/>
                  </a:lnTo>
                  <a:lnTo>
                    <a:pt x="210" y="162"/>
                  </a:lnTo>
                  <a:lnTo>
                    <a:pt x="242" y="169"/>
                  </a:lnTo>
                  <a:lnTo>
                    <a:pt x="249" y="135"/>
                  </a:lnTo>
                  <a:close/>
                  <a:moveTo>
                    <a:pt x="240" y="175"/>
                  </a:moveTo>
                  <a:lnTo>
                    <a:pt x="208" y="167"/>
                  </a:lnTo>
                  <a:lnTo>
                    <a:pt x="200" y="199"/>
                  </a:lnTo>
                  <a:lnTo>
                    <a:pt x="234" y="205"/>
                  </a:lnTo>
                  <a:lnTo>
                    <a:pt x="24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62"/>
            <p:cNvSpPr>
              <a:spLocks noEditPoints="1"/>
            </p:cNvSpPr>
            <p:nvPr userDrawn="1"/>
          </p:nvSpPr>
          <p:spPr bwMode="gray">
            <a:xfrm>
              <a:off x="8694972" y="938489"/>
              <a:ext cx="439742" cy="364312"/>
            </a:xfrm>
            <a:custGeom>
              <a:avLst/>
              <a:gdLst>
                <a:gd name="T0" fmla="*/ 145 w 145"/>
                <a:gd name="T1" fmla="*/ 86 h 121"/>
                <a:gd name="T2" fmla="*/ 129 w 145"/>
                <a:gd name="T3" fmla="*/ 112 h 121"/>
                <a:gd name="T4" fmla="*/ 123 w 145"/>
                <a:gd name="T5" fmla="*/ 94 h 121"/>
                <a:gd name="T6" fmla="*/ 102 w 145"/>
                <a:gd name="T7" fmla="*/ 121 h 121"/>
                <a:gd name="T8" fmla="*/ 129 w 145"/>
                <a:gd name="T9" fmla="*/ 86 h 121"/>
                <a:gd name="T10" fmla="*/ 145 w 145"/>
                <a:gd name="T11" fmla="*/ 40 h 121"/>
                <a:gd name="T12" fmla="*/ 129 w 145"/>
                <a:gd name="T13" fmla="*/ 86 h 121"/>
                <a:gd name="T14" fmla="*/ 145 w 145"/>
                <a:gd name="T15" fmla="*/ 33 h 121"/>
                <a:gd name="T16" fmla="*/ 103 w 145"/>
                <a:gd name="T17" fmla="*/ 53 h 121"/>
                <a:gd name="T18" fmla="*/ 102 w 145"/>
                <a:gd name="T19" fmla="*/ 60 h 121"/>
                <a:gd name="T20" fmla="*/ 145 w 145"/>
                <a:gd name="T21" fmla="*/ 0 h 121"/>
                <a:gd name="T22" fmla="*/ 102 w 145"/>
                <a:gd name="T23" fmla="*/ 40 h 121"/>
                <a:gd name="T24" fmla="*/ 86 w 145"/>
                <a:gd name="T25" fmla="*/ 119 h 121"/>
                <a:gd name="T26" fmla="*/ 94 w 145"/>
                <a:gd name="T27" fmla="*/ 101 h 121"/>
                <a:gd name="T28" fmla="*/ 86 w 145"/>
                <a:gd name="T29" fmla="*/ 119 h 121"/>
                <a:gd name="T30" fmla="*/ 94 w 145"/>
                <a:gd name="T31" fmla="*/ 95 h 121"/>
                <a:gd name="T32" fmla="*/ 86 w 145"/>
                <a:gd name="T33" fmla="*/ 66 h 121"/>
                <a:gd name="T34" fmla="*/ 51 w 145"/>
                <a:gd name="T35" fmla="*/ 54 h 121"/>
                <a:gd name="T36" fmla="*/ 94 w 145"/>
                <a:gd name="T37" fmla="*/ 56 h 121"/>
                <a:gd name="T38" fmla="*/ 51 w 145"/>
                <a:gd name="T39" fmla="*/ 48 h 121"/>
                <a:gd name="T40" fmla="*/ 94 w 145"/>
                <a:gd name="T41" fmla="*/ 44 h 121"/>
                <a:gd name="T42" fmla="*/ 51 w 145"/>
                <a:gd name="T43" fmla="*/ 0 h 121"/>
                <a:gd name="T44" fmla="*/ 74 w 145"/>
                <a:gd name="T45" fmla="*/ 41 h 121"/>
                <a:gd name="T46" fmla="*/ 28 w 145"/>
                <a:gd name="T47" fmla="*/ 111 h 121"/>
                <a:gd name="T48" fmla="*/ 42 w 145"/>
                <a:gd name="T49" fmla="*/ 64 h 121"/>
                <a:gd name="T50" fmla="*/ 34 w 145"/>
                <a:gd name="T51" fmla="*/ 109 h 121"/>
                <a:gd name="T52" fmla="*/ 0 w 145"/>
                <a:gd name="T53" fmla="*/ 106 h 121"/>
                <a:gd name="T54" fmla="*/ 42 w 145"/>
                <a:gd name="T55" fmla="*/ 50 h 121"/>
                <a:gd name="T56" fmla="*/ 0 w 145"/>
                <a:gd name="T57" fmla="*/ 106 h 121"/>
                <a:gd name="T58" fmla="*/ 42 w 145"/>
                <a:gd name="T59" fmla="*/ 37 h 121"/>
                <a:gd name="T60" fmla="*/ 0 w 145"/>
                <a:gd name="T61" fmla="*/ 16 h 121"/>
                <a:gd name="T62" fmla="*/ 17 w 145"/>
                <a:gd name="T63" fmla="*/ 94 h 121"/>
                <a:gd name="T64" fmla="*/ 0 w 145"/>
                <a:gd name="T65" fmla="*/ 121 h 121"/>
                <a:gd name="T66" fmla="*/ 17 w 145"/>
                <a:gd name="T67" fmla="*/ 94 h 121"/>
                <a:gd name="T68" fmla="*/ 51 w 145"/>
                <a:gd name="T69" fmla="*/ 60 h 121"/>
                <a:gd name="T70" fmla="*/ 80 w 145"/>
                <a:gd name="T71" fmla="*/ 91 h 121"/>
                <a:gd name="T72" fmla="*/ 80 w 145"/>
                <a:gd name="T73" fmla="*/ 96 h 121"/>
                <a:gd name="T74" fmla="*/ 51 w 145"/>
                <a:gd name="T75" fmla="*/ 106 h 121"/>
                <a:gd name="T76" fmla="*/ 80 w 145"/>
                <a:gd name="T77" fmla="*/ 96 h 121"/>
                <a:gd name="T78" fmla="*/ 102 w 145"/>
                <a:gd name="T79" fmla="*/ 66 h 121"/>
                <a:gd name="T80" fmla="*/ 123 w 145"/>
                <a:gd name="T81" fmla="*/ 8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21">
                  <a:moveTo>
                    <a:pt x="145" y="106"/>
                  </a:moveTo>
                  <a:cubicBezTo>
                    <a:pt x="145" y="86"/>
                    <a:pt x="145" y="86"/>
                    <a:pt x="145" y="86"/>
                  </a:cubicBezTo>
                  <a:cubicBezTo>
                    <a:pt x="129" y="92"/>
                    <a:pt x="129" y="92"/>
                    <a:pt x="129" y="92"/>
                  </a:cubicBezTo>
                  <a:cubicBezTo>
                    <a:pt x="129" y="112"/>
                    <a:pt x="129" y="112"/>
                    <a:pt x="129" y="112"/>
                  </a:cubicBezTo>
                  <a:cubicBezTo>
                    <a:pt x="123" y="114"/>
                    <a:pt x="123" y="114"/>
                    <a:pt x="123" y="114"/>
                  </a:cubicBezTo>
                  <a:cubicBezTo>
                    <a:pt x="123" y="94"/>
                    <a:pt x="123" y="94"/>
                    <a:pt x="123" y="94"/>
                  </a:cubicBezTo>
                  <a:cubicBezTo>
                    <a:pt x="102" y="102"/>
                    <a:pt x="102" y="102"/>
                    <a:pt x="102" y="102"/>
                  </a:cubicBezTo>
                  <a:cubicBezTo>
                    <a:pt x="102" y="121"/>
                    <a:pt x="102" y="121"/>
                    <a:pt x="102" y="121"/>
                  </a:cubicBezTo>
                  <a:lnTo>
                    <a:pt x="145" y="106"/>
                  </a:lnTo>
                  <a:close/>
                  <a:moveTo>
                    <a:pt x="129" y="86"/>
                  </a:moveTo>
                  <a:cubicBezTo>
                    <a:pt x="145" y="80"/>
                    <a:pt x="145" y="80"/>
                    <a:pt x="145" y="80"/>
                  </a:cubicBezTo>
                  <a:cubicBezTo>
                    <a:pt x="145" y="40"/>
                    <a:pt x="145" y="40"/>
                    <a:pt x="145" y="40"/>
                  </a:cubicBezTo>
                  <a:cubicBezTo>
                    <a:pt x="140" y="43"/>
                    <a:pt x="135" y="47"/>
                    <a:pt x="129" y="51"/>
                  </a:cubicBezTo>
                  <a:lnTo>
                    <a:pt x="129" y="86"/>
                  </a:lnTo>
                  <a:close/>
                  <a:moveTo>
                    <a:pt x="102" y="60"/>
                  </a:moveTo>
                  <a:cubicBezTo>
                    <a:pt x="110" y="56"/>
                    <a:pt x="124" y="48"/>
                    <a:pt x="145" y="33"/>
                  </a:cubicBezTo>
                  <a:cubicBezTo>
                    <a:pt x="145" y="21"/>
                    <a:pt x="145" y="21"/>
                    <a:pt x="145" y="21"/>
                  </a:cubicBezTo>
                  <a:cubicBezTo>
                    <a:pt x="130" y="37"/>
                    <a:pt x="108" y="51"/>
                    <a:pt x="103" y="53"/>
                  </a:cubicBezTo>
                  <a:cubicBezTo>
                    <a:pt x="102" y="54"/>
                    <a:pt x="102" y="54"/>
                    <a:pt x="102" y="54"/>
                  </a:cubicBezTo>
                  <a:lnTo>
                    <a:pt x="102" y="60"/>
                  </a:lnTo>
                  <a:close/>
                  <a:moveTo>
                    <a:pt x="145" y="3"/>
                  </a:moveTo>
                  <a:cubicBezTo>
                    <a:pt x="145" y="0"/>
                    <a:pt x="145" y="0"/>
                    <a:pt x="145" y="0"/>
                  </a:cubicBezTo>
                  <a:cubicBezTo>
                    <a:pt x="102" y="16"/>
                    <a:pt x="102" y="16"/>
                    <a:pt x="102" y="16"/>
                  </a:cubicBezTo>
                  <a:cubicBezTo>
                    <a:pt x="102" y="40"/>
                    <a:pt x="102" y="40"/>
                    <a:pt x="102" y="40"/>
                  </a:cubicBezTo>
                  <a:cubicBezTo>
                    <a:pt x="115" y="32"/>
                    <a:pt x="137" y="15"/>
                    <a:pt x="145" y="3"/>
                  </a:cubicBezTo>
                  <a:close/>
                  <a:moveTo>
                    <a:pt x="86" y="119"/>
                  </a:moveTo>
                  <a:cubicBezTo>
                    <a:pt x="94" y="121"/>
                    <a:pt x="94" y="121"/>
                    <a:pt x="94" y="121"/>
                  </a:cubicBezTo>
                  <a:cubicBezTo>
                    <a:pt x="94" y="101"/>
                    <a:pt x="94" y="101"/>
                    <a:pt x="94" y="101"/>
                  </a:cubicBezTo>
                  <a:cubicBezTo>
                    <a:pt x="86" y="98"/>
                    <a:pt x="86" y="98"/>
                    <a:pt x="86" y="98"/>
                  </a:cubicBezTo>
                  <a:lnTo>
                    <a:pt x="86" y="119"/>
                  </a:lnTo>
                  <a:close/>
                  <a:moveTo>
                    <a:pt x="86" y="93"/>
                  </a:moveTo>
                  <a:cubicBezTo>
                    <a:pt x="94" y="95"/>
                    <a:pt x="94" y="95"/>
                    <a:pt x="94" y="95"/>
                  </a:cubicBezTo>
                  <a:cubicBezTo>
                    <a:pt x="94" y="67"/>
                    <a:pt x="94" y="67"/>
                    <a:pt x="94" y="67"/>
                  </a:cubicBezTo>
                  <a:cubicBezTo>
                    <a:pt x="92" y="67"/>
                    <a:pt x="89" y="66"/>
                    <a:pt x="86" y="66"/>
                  </a:cubicBezTo>
                  <a:lnTo>
                    <a:pt x="86" y="93"/>
                  </a:lnTo>
                  <a:close/>
                  <a:moveTo>
                    <a:pt x="51" y="54"/>
                  </a:moveTo>
                  <a:cubicBezTo>
                    <a:pt x="61" y="56"/>
                    <a:pt x="84" y="60"/>
                    <a:pt x="94" y="62"/>
                  </a:cubicBezTo>
                  <a:cubicBezTo>
                    <a:pt x="94" y="56"/>
                    <a:pt x="94" y="56"/>
                    <a:pt x="94" y="56"/>
                  </a:cubicBezTo>
                  <a:cubicBezTo>
                    <a:pt x="87" y="56"/>
                    <a:pt x="79" y="54"/>
                    <a:pt x="71" y="52"/>
                  </a:cubicBezTo>
                  <a:cubicBezTo>
                    <a:pt x="64" y="50"/>
                    <a:pt x="57" y="49"/>
                    <a:pt x="51" y="48"/>
                  </a:cubicBezTo>
                  <a:lnTo>
                    <a:pt x="51" y="54"/>
                  </a:lnTo>
                  <a:close/>
                  <a:moveTo>
                    <a:pt x="94" y="44"/>
                  </a:moveTo>
                  <a:cubicBezTo>
                    <a:pt x="94" y="16"/>
                    <a:pt x="94" y="16"/>
                    <a:pt x="94" y="16"/>
                  </a:cubicBezTo>
                  <a:cubicBezTo>
                    <a:pt x="51" y="0"/>
                    <a:pt x="51" y="0"/>
                    <a:pt x="51" y="0"/>
                  </a:cubicBezTo>
                  <a:cubicBezTo>
                    <a:pt x="51" y="36"/>
                    <a:pt x="51" y="36"/>
                    <a:pt x="51" y="36"/>
                  </a:cubicBezTo>
                  <a:cubicBezTo>
                    <a:pt x="58" y="37"/>
                    <a:pt x="66" y="39"/>
                    <a:pt x="74" y="41"/>
                  </a:cubicBezTo>
                  <a:cubicBezTo>
                    <a:pt x="81" y="43"/>
                    <a:pt x="88" y="45"/>
                    <a:pt x="94" y="44"/>
                  </a:cubicBezTo>
                  <a:close/>
                  <a:moveTo>
                    <a:pt x="28" y="111"/>
                  </a:moveTo>
                  <a:cubicBezTo>
                    <a:pt x="42" y="106"/>
                    <a:pt x="42" y="106"/>
                    <a:pt x="42" y="106"/>
                  </a:cubicBezTo>
                  <a:cubicBezTo>
                    <a:pt x="42" y="64"/>
                    <a:pt x="42" y="64"/>
                    <a:pt x="42" y="64"/>
                  </a:cubicBezTo>
                  <a:cubicBezTo>
                    <a:pt x="21" y="89"/>
                    <a:pt x="21" y="89"/>
                    <a:pt x="21" y="89"/>
                  </a:cubicBezTo>
                  <a:cubicBezTo>
                    <a:pt x="34" y="109"/>
                    <a:pt x="34" y="109"/>
                    <a:pt x="34" y="109"/>
                  </a:cubicBezTo>
                  <a:lnTo>
                    <a:pt x="28" y="111"/>
                  </a:lnTo>
                  <a:close/>
                  <a:moveTo>
                    <a:pt x="0" y="106"/>
                  </a:moveTo>
                  <a:cubicBezTo>
                    <a:pt x="42" y="56"/>
                    <a:pt x="42" y="56"/>
                    <a:pt x="42" y="56"/>
                  </a:cubicBezTo>
                  <a:cubicBezTo>
                    <a:pt x="42" y="50"/>
                    <a:pt x="42" y="50"/>
                    <a:pt x="42" y="50"/>
                  </a:cubicBezTo>
                  <a:cubicBezTo>
                    <a:pt x="30" y="55"/>
                    <a:pt x="12" y="72"/>
                    <a:pt x="0" y="85"/>
                  </a:cubicBezTo>
                  <a:lnTo>
                    <a:pt x="0" y="106"/>
                  </a:lnTo>
                  <a:close/>
                  <a:moveTo>
                    <a:pt x="0" y="69"/>
                  </a:moveTo>
                  <a:cubicBezTo>
                    <a:pt x="11" y="57"/>
                    <a:pt x="28" y="41"/>
                    <a:pt x="42" y="37"/>
                  </a:cubicBezTo>
                  <a:cubicBezTo>
                    <a:pt x="42" y="0"/>
                    <a:pt x="42" y="0"/>
                    <a:pt x="42" y="0"/>
                  </a:cubicBezTo>
                  <a:cubicBezTo>
                    <a:pt x="0" y="16"/>
                    <a:pt x="0" y="16"/>
                    <a:pt x="0" y="16"/>
                  </a:cubicBezTo>
                  <a:lnTo>
                    <a:pt x="0" y="69"/>
                  </a:lnTo>
                  <a:close/>
                  <a:moveTo>
                    <a:pt x="17" y="94"/>
                  </a:moveTo>
                  <a:cubicBezTo>
                    <a:pt x="0" y="115"/>
                    <a:pt x="0" y="115"/>
                    <a:pt x="0" y="115"/>
                  </a:cubicBezTo>
                  <a:cubicBezTo>
                    <a:pt x="0" y="121"/>
                    <a:pt x="0" y="121"/>
                    <a:pt x="0" y="121"/>
                  </a:cubicBezTo>
                  <a:cubicBezTo>
                    <a:pt x="28" y="111"/>
                    <a:pt x="28" y="111"/>
                    <a:pt x="28" y="111"/>
                  </a:cubicBezTo>
                  <a:lnTo>
                    <a:pt x="17" y="94"/>
                  </a:lnTo>
                  <a:close/>
                  <a:moveTo>
                    <a:pt x="80" y="65"/>
                  </a:moveTo>
                  <a:cubicBezTo>
                    <a:pt x="71" y="64"/>
                    <a:pt x="58" y="62"/>
                    <a:pt x="51" y="60"/>
                  </a:cubicBezTo>
                  <a:cubicBezTo>
                    <a:pt x="51" y="79"/>
                    <a:pt x="51" y="79"/>
                    <a:pt x="51" y="79"/>
                  </a:cubicBezTo>
                  <a:cubicBezTo>
                    <a:pt x="80" y="91"/>
                    <a:pt x="80" y="91"/>
                    <a:pt x="80" y="91"/>
                  </a:cubicBezTo>
                  <a:lnTo>
                    <a:pt x="80" y="65"/>
                  </a:lnTo>
                  <a:close/>
                  <a:moveTo>
                    <a:pt x="80" y="96"/>
                  </a:moveTo>
                  <a:cubicBezTo>
                    <a:pt x="51" y="85"/>
                    <a:pt x="51" y="85"/>
                    <a:pt x="51" y="85"/>
                  </a:cubicBezTo>
                  <a:cubicBezTo>
                    <a:pt x="51" y="106"/>
                    <a:pt x="51" y="106"/>
                    <a:pt x="51" y="106"/>
                  </a:cubicBezTo>
                  <a:cubicBezTo>
                    <a:pt x="80" y="117"/>
                    <a:pt x="80" y="117"/>
                    <a:pt x="80" y="117"/>
                  </a:cubicBezTo>
                  <a:lnTo>
                    <a:pt x="80" y="96"/>
                  </a:lnTo>
                  <a:close/>
                  <a:moveTo>
                    <a:pt x="123" y="54"/>
                  </a:moveTo>
                  <a:cubicBezTo>
                    <a:pt x="115" y="60"/>
                    <a:pt x="107" y="64"/>
                    <a:pt x="102" y="66"/>
                  </a:cubicBezTo>
                  <a:cubicBezTo>
                    <a:pt x="102" y="96"/>
                    <a:pt x="102" y="96"/>
                    <a:pt x="102" y="96"/>
                  </a:cubicBezTo>
                  <a:cubicBezTo>
                    <a:pt x="123" y="88"/>
                    <a:pt x="123" y="88"/>
                    <a:pt x="123" y="88"/>
                  </a:cubicBezTo>
                  <a:lnTo>
                    <a:pt x="12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63"/>
            <p:cNvSpPr>
              <a:spLocks noEditPoints="1"/>
            </p:cNvSpPr>
            <p:nvPr userDrawn="1"/>
          </p:nvSpPr>
          <p:spPr bwMode="gray">
            <a:xfrm>
              <a:off x="7765737" y="1317245"/>
              <a:ext cx="532826" cy="418879"/>
            </a:xfrm>
            <a:custGeom>
              <a:avLst/>
              <a:gdLst>
                <a:gd name="T0" fmla="*/ 281 w 332"/>
                <a:gd name="T1" fmla="*/ 0 h 261"/>
                <a:gd name="T2" fmla="*/ 0 w 332"/>
                <a:gd name="T3" fmla="*/ 77 h 261"/>
                <a:gd name="T4" fmla="*/ 51 w 332"/>
                <a:gd name="T5" fmla="*/ 261 h 261"/>
                <a:gd name="T6" fmla="*/ 332 w 332"/>
                <a:gd name="T7" fmla="*/ 184 h 261"/>
                <a:gd name="T8" fmla="*/ 281 w 332"/>
                <a:gd name="T9" fmla="*/ 0 h 261"/>
                <a:gd name="T10" fmla="*/ 287 w 332"/>
                <a:gd name="T11" fmla="*/ 179 h 261"/>
                <a:gd name="T12" fmla="*/ 86 w 332"/>
                <a:gd name="T13" fmla="*/ 233 h 261"/>
                <a:gd name="T14" fmla="*/ 45 w 332"/>
                <a:gd name="T15" fmla="*/ 83 h 261"/>
                <a:gd name="T16" fmla="*/ 245 w 332"/>
                <a:gd name="T17" fmla="*/ 29 h 261"/>
                <a:gd name="T18" fmla="*/ 287 w 332"/>
                <a:gd name="T19" fmla="*/ 179 h 261"/>
                <a:gd name="T20" fmla="*/ 202 w 332"/>
                <a:gd name="T21" fmla="*/ 122 h 261"/>
                <a:gd name="T22" fmla="*/ 119 w 332"/>
                <a:gd name="T23" fmla="*/ 100 h 261"/>
                <a:gd name="T24" fmla="*/ 141 w 332"/>
                <a:gd name="T25" fmla="*/ 183 h 261"/>
                <a:gd name="T26" fmla="*/ 202 w 332"/>
                <a:gd name="T27" fmla="*/ 12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261">
                  <a:moveTo>
                    <a:pt x="281" y="0"/>
                  </a:moveTo>
                  <a:lnTo>
                    <a:pt x="0" y="77"/>
                  </a:lnTo>
                  <a:lnTo>
                    <a:pt x="51" y="261"/>
                  </a:lnTo>
                  <a:lnTo>
                    <a:pt x="332" y="184"/>
                  </a:lnTo>
                  <a:lnTo>
                    <a:pt x="281" y="0"/>
                  </a:lnTo>
                  <a:close/>
                  <a:moveTo>
                    <a:pt x="287" y="179"/>
                  </a:moveTo>
                  <a:lnTo>
                    <a:pt x="86" y="233"/>
                  </a:lnTo>
                  <a:lnTo>
                    <a:pt x="45" y="83"/>
                  </a:lnTo>
                  <a:lnTo>
                    <a:pt x="245" y="29"/>
                  </a:lnTo>
                  <a:lnTo>
                    <a:pt x="287" y="179"/>
                  </a:lnTo>
                  <a:close/>
                  <a:moveTo>
                    <a:pt x="202" y="122"/>
                  </a:moveTo>
                  <a:lnTo>
                    <a:pt x="119" y="100"/>
                  </a:lnTo>
                  <a:lnTo>
                    <a:pt x="141" y="183"/>
                  </a:lnTo>
                  <a:lnTo>
                    <a:pt x="20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4"/>
            <p:cNvSpPr>
              <a:spLocks noEditPoints="1"/>
            </p:cNvSpPr>
            <p:nvPr userDrawn="1"/>
          </p:nvSpPr>
          <p:spPr bwMode="gray">
            <a:xfrm>
              <a:off x="7407844" y="2041053"/>
              <a:ext cx="420483" cy="377151"/>
            </a:xfrm>
            <a:custGeom>
              <a:avLst/>
              <a:gdLst>
                <a:gd name="T0" fmla="*/ 86 w 139"/>
                <a:gd name="T1" fmla="*/ 88 h 125"/>
                <a:gd name="T2" fmla="*/ 94 w 139"/>
                <a:gd name="T3" fmla="*/ 106 h 125"/>
                <a:gd name="T4" fmla="*/ 104 w 139"/>
                <a:gd name="T5" fmla="*/ 121 h 125"/>
                <a:gd name="T6" fmla="*/ 118 w 139"/>
                <a:gd name="T7" fmla="*/ 116 h 125"/>
                <a:gd name="T8" fmla="*/ 133 w 139"/>
                <a:gd name="T9" fmla="*/ 75 h 125"/>
                <a:gd name="T10" fmla="*/ 130 w 139"/>
                <a:gd name="T11" fmla="*/ 37 h 125"/>
                <a:gd name="T12" fmla="*/ 111 w 139"/>
                <a:gd name="T13" fmla="*/ 31 h 125"/>
                <a:gd name="T14" fmla="*/ 101 w 139"/>
                <a:gd name="T15" fmla="*/ 29 h 125"/>
                <a:gd name="T16" fmla="*/ 91 w 139"/>
                <a:gd name="T17" fmla="*/ 25 h 125"/>
                <a:gd name="T18" fmla="*/ 81 w 139"/>
                <a:gd name="T19" fmla="*/ 20 h 125"/>
                <a:gd name="T20" fmla="*/ 73 w 139"/>
                <a:gd name="T21" fmla="*/ 12 h 125"/>
                <a:gd name="T22" fmla="*/ 57 w 139"/>
                <a:gd name="T23" fmla="*/ 2 h 125"/>
                <a:gd name="T24" fmla="*/ 24 w 139"/>
                <a:gd name="T25" fmla="*/ 22 h 125"/>
                <a:gd name="T26" fmla="*/ 1 w 139"/>
                <a:gd name="T27" fmla="*/ 59 h 125"/>
                <a:gd name="T28" fmla="*/ 7 w 139"/>
                <a:gd name="T29" fmla="*/ 74 h 125"/>
                <a:gd name="T30" fmla="*/ 25 w 139"/>
                <a:gd name="T31" fmla="*/ 73 h 125"/>
                <a:gd name="T32" fmla="*/ 44 w 139"/>
                <a:gd name="T33" fmla="*/ 68 h 125"/>
                <a:gd name="T34" fmla="*/ 66 w 139"/>
                <a:gd name="T35" fmla="*/ 75 h 125"/>
                <a:gd name="T36" fmla="*/ 86 w 139"/>
                <a:gd name="T37" fmla="*/ 88 h 125"/>
                <a:gd name="T38" fmla="*/ 88 w 139"/>
                <a:gd name="T39" fmla="*/ 30 h 125"/>
                <a:gd name="T40" fmla="*/ 92 w 139"/>
                <a:gd name="T41" fmla="*/ 41 h 125"/>
                <a:gd name="T42" fmla="*/ 81 w 139"/>
                <a:gd name="T43" fmla="*/ 45 h 125"/>
                <a:gd name="T44" fmla="*/ 77 w 139"/>
                <a:gd name="T45" fmla="*/ 34 h 125"/>
                <a:gd name="T46" fmla="*/ 88 w 139"/>
                <a:gd name="T47"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25">
                  <a:moveTo>
                    <a:pt x="86" y="88"/>
                  </a:moveTo>
                  <a:cubicBezTo>
                    <a:pt x="90" y="93"/>
                    <a:pt x="92" y="100"/>
                    <a:pt x="94" y="106"/>
                  </a:cubicBezTo>
                  <a:cubicBezTo>
                    <a:pt x="96" y="112"/>
                    <a:pt x="99" y="118"/>
                    <a:pt x="104" y="121"/>
                  </a:cubicBezTo>
                  <a:cubicBezTo>
                    <a:pt x="110" y="125"/>
                    <a:pt x="115" y="121"/>
                    <a:pt x="118" y="116"/>
                  </a:cubicBezTo>
                  <a:cubicBezTo>
                    <a:pt x="127" y="105"/>
                    <a:pt x="131" y="89"/>
                    <a:pt x="133" y="75"/>
                  </a:cubicBezTo>
                  <a:cubicBezTo>
                    <a:pt x="136" y="64"/>
                    <a:pt x="139" y="47"/>
                    <a:pt x="130" y="37"/>
                  </a:cubicBezTo>
                  <a:cubicBezTo>
                    <a:pt x="124" y="32"/>
                    <a:pt x="118" y="31"/>
                    <a:pt x="111" y="31"/>
                  </a:cubicBezTo>
                  <a:cubicBezTo>
                    <a:pt x="107" y="31"/>
                    <a:pt x="104" y="30"/>
                    <a:pt x="101" y="29"/>
                  </a:cubicBezTo>
                  <a:cubicBezTo>
                    <a:pt x="97" y="28"/>
                    <a:pt x="94" y="26"/>
                    <a:pt x="91" y="25"/>
                  </a:cubicBezTo>
                  <a:cubicBezTo>
                    <a:pt x="87" y="23"/>
                    <a:pt x="84" y="21"/>
                    <a:pt x="81" y="20"/>
                  </a:cubicBezTo>
                  <a:cubicBezTo>
                    <a:pt x="78" y="18"/>
                    <a:pt x="76" y="15"/>
                    <a:pt x="73" y="12"/>
                  </a:cubicBezTo>
                  <a:cubicBezTo>
                    <a:pt x="69" y="7"/>
                    <a:pt x="64" y="3"/>
                    <a:pt x="57" y="2"/>
                  </a:cubicBezTo>
                  <a:cubicBezTo>
                    <a:pt x="43" y="0"/>
                    <a:pt x="32" y="13"/>
                    <a:pt x="24" y="22"/>
                  </a:cubicBezTo>
                  <a:cubicBezTo>
                    <a:pt x="15" y="33"/>
                    <a:pt x="5" y="46"/>
                    <a:pt x="1" y="59"/>
                  </a:cubicBezTo>
                  <a:cubicBezTo>
                    <a:pt x="0" y="66"/>
                    <a:pt x="0" y="71"/>
                    <a:pt x="7" y="74"/>
                  </a:cubicBezTo>
                  <a:cubicBezTo>
                    <a:pt x="13" y="76"/>
                    <a:pt x="19" y="74"/>
                    <a:pt x="25" y="73"/>
                  </a:cubicBezTo>
                  <a:cubicBezTo>
                    <a:pt x="31" y="70"/>
                    <a:pt x="37" y="68"/>
                    <a:pt x="44" y="68"/>
                  </a:cubicBezTo>
                  <a:cubicBezTo>
                    <a:pt x="51" y="68"/>
                    <a:pt x="59" y="72"/>
                    <a:pt x="66" y="75"/>
                  </a:cubicBezTo>
                  <a:cubicBezTo>
                    <a:pt x="73" y="79"/>
                    <a:pt x="81" y="82"/>
                    <a:pt x="86" y="88"/>
                  </a:cubicBezTo>
                  <a:close/>
                  <a:moveTo>
                    <a:pt x="88" y="30"/>
                  </a:moveTo>
                  <a:cubicBezTo>
                    <a:pt x="92" y="32"/>
                    <a:pt x="94" y="37"/>
                    <a:pt x="92" y="41"/>
                  </a:cubicBezTo>
                  <a:cubicBezTo>
                    <a:pt x="90" y="46"/>
                    <a:pt x="85" y="47"/>
                    <a:pt x="81" y="45"/>
                  </a:cubicBezTo>
                  <a:cubicBezTo>
                    <a:pt x="76" y="43"/>
                    <a:pt x="75" y="38"/>
                    <a:pt x="77" y="34"/>
                  </a:cubicBezTo>
                  <a:cubicBezTo>
                    <a:pt x="79" y="30"/>
                    <a:pt x="84" y="28"/>
                    <a:pt x="88"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noEditPoints="1"/>
            </p:cNvSpPr>
            <p:nvPr userDrawn="1"/>
          </p:nvSpPr>
          <p:spPr bwMode="gray">
            <a:xfrm>
              <a:off x="9577665" y="1501807"/>
              <a:ext cx="475050" cy="364312"/>
            </a:xfrm>
            <a:custGeom>
              <a:avLst/>
              <a:gdLst>
                <a:gd name="T0" fmla="*/ 45 w 157"/>
                <a:gd name="T1" fmla="*/ 3 h 121"/>
                <a:gd name="T2" fmla="*/ 28 w 157"/>
                <a:gd name="T3" fmla="*/ 0 h 121"/>
                <a:gd name="T4" fmla="*/ 25 w 157"/>
                <a:gd name="T5" fmla="*/ 6 h 121"/>
                <a:gd name="T6" fmla="*/ 47 w 157"/>
                <a:gd name="T7" fmla="*/ 9 h 121"/>
                <a:gd name="T8" fmla="*/ 45 w 157"/>
                <a:gd name="T9" fmla="*/ 3 h 121"/>
                <a:gd name="T10" fmla="*/ 14 w 157"/>
                <a:gd name="T11" fmla="*/ 8 h 121"/>
                <a:gd name="T12" fmla="*/ 0 w 157"/>
                <a:gd name="T13" fmla="*/ 98 h 121"/>
                <a:gd name="T14" fmla="*/ 65 w 157"/>
                <a:gd name="T15" fmla="*/ 108 h 121"/>
                <a:gd name="T16" fmla="*/ 65 w 157"/>
                <a:gd name="T17" fmla="*/ 108 h 121"/>
                <a:gd name="T18" fmla="*/ 54 w 157"/>
                <a:gd name="T19" fmla="*/ 73 h 121"/>
                <a:gd name="T20" fmla="*/ 103 w 157"/>
                <a:gd name="T21" fmla="*/ 38 h 121"/>
                <a:gd name="T22" fmla="*/ 138 w 157"/>
                <a:gd name="T23" fmla="*/ 86 h 121"/>
                <a:gd name="T24" fmla="*/ 118 w 157"/>
                <a:gd name="T25" fmla="*/ 117 h 121"/>
                <a:gd name="T26" fmla="*/ 118 w 157"/>
                <a:gd name="T27" fmla="*/ 117 h 121"/>
                <a:gd name="T28" fmla="*/ 143 w 157"/>
                <a:gd name="T29" fmla="*/ 121 h 121"/>
                <a:gd name="T30" fmla="*/ 157 w 157"/>
                <a:gd name="T31" fmla="*/ 30 h 121"/>
                <a:gd name="T32" fmla="*/ 14 w 157"/>
                <a:gd name="T33" fmla="*/ 8 h 121"/>
                <a:gd name="T34" fmla="*/ 122 w 157"/>
                <a:gd name="T35" fmla="*/ 84 h 121"/>
                <a:gd name="T36" fmla="*/ 100 w 157"/>
                <a:gd name="T37" fmla="*/ 54 h 121"/>
                <a:gd name="T38" fmla="*/ 70 w 157"/>
                <a:gd name="T39" fmla="*/ 76 h 121"/>
                <a:gd name="T40" fmla="*/ 92 w 157"/>
                <a:gd name="T41" fmla="*/ 106 h 121"/>
                <a:gd name="T42" fmla="*/ 122 w 157"/>
                <a:gd name="T43" fmla="*/ 84 h 121"/>
                <a:gd name="T44" fmla="*/ 132 w 157"/>
                <a:gd name="T45" fmla="*/ 85 h 121"/>
                <a:gd name="T46" fmla="*/ 91 w 157"/>
                <a:gd name="T47" fmla="*/ 115 h 121"/>
                <a:gd name="T48" fmla="*/ 61 w 157"/>
                <a:gd name="T49" fmla="*/ 74 h 121"/>
                <a:gd name="T50" fmla="*/ 102 w 157"/>
                <a:gd name="T51" fmla="*/ 44 h 121"/>
                <a:gd name="T52" fmla="*/ 132 w 157"/>
                <a:gd name="T53" fmla="*/ 85 h 121"/>
                <a:gd name="T54" fmla="*/ 144 w 157"/>
                <a:gd name="T55" fmla="*/ 34 h 121"/>
                <a:gd name="T56" fmla="*/ 149 w 157"/>
                <a:gd name="T57" fmla="*/ 41 h 121"/>
                <a:gd name="T58" fmla="*/ 142 w 157"/>
                <a:gd name="T59" fmla="*/ 46 h 121"/>
                <a:gd name="T60" fmla="*/ 138 w 157"/>
                <a:gd name="T61" fmla="*/ 39 h 121"/>
                <a:gd name="T62" fmla="*/ 144 w 157"/>
                <a:gd name="T63" fmla="*/ 3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21">
                  <a:moveTo>
                    <a:pt x="45" y="3"/>
                  </a:moveTo>
                  <a:cubicBezTo>
                    <a:pt x="28" y="0"/>
                    <a:pt x="28" y="0"/>
                    <a:pt x="28" y="0"/>
                  </a:cubicBezTo>
                  <a:cubicBezTo>
                    <a:pt x="25" y="6"/>
                    <a:pt x="25" y="6"/>
                    <a:pt x="25" y="6"/>
                  </a:cubicBezTo>
                  <a:cubicBezTo>
                    <a:pt x="47" y="9"/>
                    <a:pt x="47" y="9"/>
                    <a:pt x="47" y="9"/>
                  </a:cubicBezTo>
                  <a:lnTo>
                    <a:pt x="45" y="3"/>
                  </a:lnTo>
                  <a:close/>
                  <a:moveTo>
                    <a:pt x="14" y="8"/>
                  </a:moveTo>
                  <a:cubicBezTo>
                    <a:pt x="0" y="98"/>
                    <a:pt x="0" y="98"/>
                    <a:pt x="0" y="98"/>
                  </a:cubicBezTo>
                  <a:cubicBezTo>
                    <a:pt x="65" y="108"/>
                    <a:pt x="65" y="108"/>
                    <a:pt x="65" y="108"/>
                  </a:cubicBezTo>
                  <a:cubicBezTo>
                    <a:pt x="65" y="108"/>
                    <a:pt x="65" y="108"/>
                    <a:pt x="65" y="108"/>
                  </a:cubicBezTo>
                  <a:cubicBezTo>
                    <a:pt x="56" y="99"/>
                    <a:pt x="52" y="86"/>
                    <a:pt x="54" y="73"/>
                  </a:cubicBezTo>
                  <a:cubicBezTo>
                    <a:pt x="58" y="50"/>
                    <a:pt x="80" y="34"/>
                    <a:pt x="103" y="38"/>
                  </a:cubicBezTo>
                  <a:cubicBezTo>
                    <a:pt x="126" y="41"/>
                    <a:pt x="142" y="63"/>
                    <a:pt x="138" y="86"/>
                  </a:cubicBezTo>
                  <a:cubicBezTo>
                    <a:pt x="136" y="99"/>
                    <a:pt x="129" y="110"/>
                    <a:pt x="118" y="117"/>
                  </a:cubicBezTo>
                  <a:cubicBezTo>
                    <a:pt x="118" y="117"/>
                    <a:pt x="118" y="117"/>
                    <a:pt x="118" y="117"/>
                  </a:cubicBezTo>
                  <a:cubicBezTo>
                    <a:pt x="143" y="121"/>
                    <a:pt x="143" y="121"/>
                    <a:pt x="143" y="121"/>
                  </a:cubicBezTo>
                  <a:cubicBezTo>
                    <a:pt x="157" y="30"/>
                    <a:pt x="157" y="30"/>
                    <a:pt x="157" y="30"/>
                  </a:cubicBezTo>
                  <a:lnTo>
                    <a:pt x="14" y="8"/>
                  </a:lnTo>
                  <a:close/>
                  <a:moveTo>
                    <a:pt x="122" y="84"/>
                  </a:moveTo>
                  <a:cubicBezTo>
                    <a:pt x="125" y="69"/>
                    <a:pt x="115" y="56"/>
                    <a:pt x="100" y="54"/>
                  </a:cubicBezTo>
                  <a:cubicBezTo>
                    <a:pt x="86" y="52"/>
                    <a:pt x="73" y="61"/>
                    <a:pt x="70" y="76"/>
                  </a:cubicBezTo>
                  <a:cubicBezTo>
                    <a:pt x="68" y="90"/>
                    <a:pt x="78" y="103"/>
                    <a:pt x="92" y="106"/>
                  </a:cubicBezTo>
                  <a:cubicBezTo>
                    <a:pt x="107" y="108"/>
                    <a:pt x="120" y="98"/>
                    <a:pt x="122" y="84"/>
                  </a:cubicBezTo>
                  <a:close/>
                  <a:moveTo>
                    <a:pt x="132" y="85"/>
                  </a:moveTo>
                  <a:cubicBezTo>
                    <a:pt x="129" y="105"/>
                    <a:pt x="110" y="119"/>
                    <a:pt x="91" y="115"/>
                  </a:cubicBezTo>
                  <a:cubicBezTo>
                    <a:pt x="71" y="112"/>
                    <a:pt x="58" y="94"/>
                    <a:pt x="61" y="74"/>
                  </a:cubicBezTo>
                  <a:cubicBezTo>
                    <a:pt x="64" y="55"/>
                    <a:pt x="82" y="41"/>
                    <a:pt x="102" y="44"/>
                  </a:cubicBezTo>
                  <a:cubicBezTo>
                    <a:pt x="122" y="47"/>
                    <a:pt x="135" y="66"/>
                    <a:pt x="132" y="85"/>
                  </a:cubicBezTo>
                  <a:close/>
                  <a:moveTo>
                    <a:pt x="144" y="34"/>
                  </a:moveTo>
                  <a:cubicBezTo>
                    <a:pt x="147" y="35"/>
                    <a:pt x="150" y="38"/>
                    <a:pt x="149" y="41"/>
                  </a:cubicBezTo>
                  <a:cubicBezTo>
                    <a:pt x="149" y="44"/>
                    <a:pt x="146" y="46"/>
                    <a:pt x="142" y="46"/>
                  </a:cubicBezTo>
                  <a:cubicBezTo>
                    <a:pt x="139" y="45"/>
                    <a:pt x="137" y="42"/>
                    <a:pt x="138" y="39"/>
                  </a:cubicBezTo>
                  <a:cubicBezTo>
                    <a:pt x="138" y="36"/>
                    <a:pt x="141" y="34"/>
                    <a:pt x="144"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noEditPoints="1"/>
            </p:cNvSpPr>
            <p:nvPr userDrawn="1"/>
          </p:nvSpPr>
          <p:spPr bwMode="gray">
            <a:xfrm>
              <a:off x="9871362" y="2068337"/>
              <a:ext cx="406040" cy="430112"/>
            </a:xfrm>
            <a:custGeom>
              <a:avLst/>
              <a:gdLst>
                <a:gd name="T0" fmla="*/ 253 w 253"/>
                <a:gd name="T1" fmla="*/ 222 h 268"/>
                <a:gd name="T2" fmla="*/ 224 w 253"/>
                <a:gd name="T3" fmla="*/ 79 h 268"/>
                <a:gd name="T4" fmla="*/ 202 w 253"/>
                <a:gd name="T5" fmla="*/ 62 h 268"/>
                <a:gd name="T6" fmla="*/ 194 w 253"/>
                <a:gd name="T7" fmla="*/ 73 h 268"/>
                <a:gd name="T8" fmla="*/ 226 w 253"/>
                <a:gd name="T9" fmla="*/ 227 h 268"/>
                <a:gd name="T10" fmla="*/ 253 w 253"/>
                <a:gd name="T11" fmla="*/ 222 h 268"/>
                <a:gd name="T12" fmla="*/ 198 w 253"/>
                <a:gd name="T13" fmla="*/ 41 h 268"/>
                <a:gd name="T14" fmla="*/ 219 w 253"/>
                <a:gd name="T15" fmla="*/ 56 h 268"/>
                <a:gd name="T16" fmla="*/ 207 w 253"/>
                <a:gd name="T17" fmla="*/ 0 h 268"/>
                <a:gd name="T18" fmla="*/ 153 w 253"/>
                <a:gd name="T19" fmla="*/ 11 h 268"/>
                <a:gd name="T20" fmla="*/ 177 w 253"/>
                <a:gd name="T21" fmla="*/ 28 h 268"/>
                <a:gd name="T22" fmla="*/ 173 w 253"/>
                <a:gd name="T23" fmla="*/ 26 h 268"/>
                <a:gd name="T24" fmla="*/ 119 w 253"/>
                <a:gd name="T25" fmla="*/ 101 h 268"/>
                <a:gd name="T26" fmla="*/ 87 w 253"/>
                <a:gd name="T27" fmla="*/ 75 h 268"/>
                <a:gd name="T28" fmla="*/ 85 w 253"/>
                <a:gd name="T29" fmla="*/ 75 h 268"/>
                <a:gd name="T30" fmla="*/ 70 w 253"/>
                <a:gd name="T31" fmla="*/ 66 h 268"/>
                <a:gd name="T32" fmla="*/ 0 w 253"/>
                <a:gd name="T33" fmla="*/ 158 h 268"/>
                <a:gd name="T34" fmla="*/ 7 w 253"/>
                <a:gd name="T35" fmla="*/ 199 h 268"/>
                <a:gd name="T36" fmla="*/ 79 w 253"/>
                <a:gd name="T37" fmla="*/ 100 h 268"/>
                <a:gd name="T38" fmla="*/ 105 w 253"/>
                <a:gd name="T39" fmla="*/ 120 h 268"/>
                <a:gd name="T40" fmla="*/ 130 w 253"/>
                <a:gd name="T41" fmla="*/ 137 h 268"/>
                <a:gd name="T42" fmla="*/ 130 w 253"/>
                <a:gd name="T43" fmla="*/ 135 h 268"/>
                <a:gd name="T44" fmla="*/ 130 w 253"/>
                <a:gd name="T45" fmla="*/ 137 h 268"/>
                <a:gd name="T46" fmla="*/ 132 w 253"/>
                <a:gd name="T47" fmla="*/ 135 h 268"/>
                <a:gd name="T48" fmla="*/ 198 w 253"/>
                <a:gd name="T49" fmla="*/ 41 h 268"/>
                <a:gd name="T50" fmla="*/ 34 w 253"/>
                <a:gd name="T51" fmla="*/ 188 h 268"/>
                <a:gd name="T52" fmla="*/ 11 w 253"/>
                <a:gd name="T53" fmla="*/ 218 h 268"/>
                <a:gd name="T54" fmla="*/ 22 w 253"/>
                <a:gd name="T55" fmla="*/ 268 h 268"/>
                <a:gd name="T56" fmla="*/ 49 w 253"/>
                <a:gd name="T57" fmla="*/ 263 h 268"/>
                <a:gd name="T58" fmla="*/ 34 w 253"/>
                <a:gd name="T59" fmla="*/ 188 h 268"/>
                <a:gd name="T60" fmla="*/ 62 w 253"/>
                <a:gd name="T61" fmla="*/ 150 h 268"/>
                <a:gd name="T62" fmla="*/ 39 w 253"/>
                <a:gd name="T63" fmla="*/ 180 h 268"/>
                <a:gd name="T64" fmla="*/ 56 w 253"/>
                <a:gd name="T65" fmla="*/ 261 h 268"/>
                <a:gd name="T66" fmla="*/ 83 w 253"/>
                <a:gd name="T67" fmla="*/ 257 h 268"/>
                <a:gd name="T68" fmla="*/ 62 w 253"/>
                <a:gd name="T69" fmla="*/ 150 h 268"/>
                <a:gd name="T70" fmla="*/ 83 w 253"/>
                <a:gd name="T71" fmla="*/ 120 h 268"/>
                <a:gd name="T72" fmla="*/ 68 w 253"/>
                <a:gd name="T73" fmla="*/ 141 h 268"/>
                <a:gd name="T74" fmla="*/ 90 w 253"/>
                <a:gd name="T75" fmla="*/ 255 h 268"/>
                <a:gd name="T76" fmla="*/ 117 w 253"/>
                <a:gd name="T77" fmla="*/ 250 h 268"/>
                <a:gd name="T78" fmla="*/ 92 w 253"/>
                <a:gd name="T79" fmla="*/ 126 h 268"/>
                <a:gd name="T80" fmla="*/ 83 w 253"/>
                <a:gd name="T81" fmla="*/ 120 h 268"/>
                <a:gd name="T82" fmla="*/ 134 w 253"/>
                <a:gd name="T83" fmla="*/ 154 h 268"/>
                <a:gd name="T84" fmla="*/ 100 w 253"/>
                <a:gd name="T85" fmla="*/ 131 h 268"/>
                <a:gd name="T86" fmla="*/ 124 w 253"/>
                <a:gd name="T87" fmla="*/ 248 h 268"/>
                <a:gd name="T88" fmla="*/ 151 w 253"/>
                <a:gd name="T89" fmla="*/ 242 h 268"/>
                <a:gd name="T90" fmla="*/ 134 w 253"/>
                <a:gd name="T91" fmla="*/ 154 h 268"/>
                <a:gd name="T92" fmla="*/ 162 w 253"/>
                <a:gd name="T93" fmla="*/ 118 h 268"/>
                <a:gd name="T94" fmla="*/ 139 w 253"/>
                <a:gd name="T95" fmla="*/ 150 h 268"/>
                <a:gd name="T96" fmla="*/ 158 w 253"/>
                <a:gd name="T97" fmla="*/ 240 h 268"/>
                <a:gd name="T98" fmla="*/ 185 w 253"/>
                <a:gd name="T99" fmla="*/ 237 h 268"/>
                <a:gd name="T100" fmla="*/ 162 w 253"/>
                <a:gd name="T101" fmla="*/ 118 h 268"/>
                <a:gd name="T102" fmla="*/ 189 w 253"/>
                <a:gd name="T103" fmla="*/ 81 h 268"/>
                <a:gd name="T104" fmla="*/ 168 w 253"/>
                <a:gd name="T105" fmla="*/ 111 h 268"/>
                <a:gd name="T106" fmla="*/ 192 w 253"/>
                <a:gd name="T107" fmla="*/ 235 h 268"/>
                <a:gd name="T108" fmla="*/ 219 w 253"/>
                <a:gd name="T109" fmla="*/ 229 h 268"/>
                <a:gd name="T110" fmla="*/ 189 w 253"/>
                <a:gd name="T111" fmla="*/ 8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3" h="268">
                  <a:moveTo>
                    <a:pt x="253" y="222"/>
                  </a:moveTo>
                  <a:lnTo>
                    <a:pt x="224" y="79"/>
                  </a:lnTo>
                  <a:lnTo>
                    <a:pt x="202" y="62"/>
                  </a:lnTo>
                  <a:lnTo>
                    <a:pt x="194" y="73"/>
                  </a:lnTo>
                  <a:lnTo>
                    <a:pt x="226" y="227"/>
                  </a:lnTo>
                  <a:lnTo>
                    <a:pt x="253" y="222"/>
                  </a:lnTo>
                  <a:close/>
                  <a:moveTo>
                    <a:pt x="198" y="41"/>
                  </a:moveTo>
                  <a:lnTo>
                    <a:pt x="219" y="56"/>
                  </a:lnTo>
                  <a:lnTo>
                    <a:pt x="207" y="0"/>
                  </a:lnTo>
                  <a:lnTo>
                    <a:pt x="153" y="11"/>
                  </a:lnTo>
                  <a:lnTo>
                    <a:pt x="177" y="28"/>
                  </a:lnTo>
                  <a:lnTo>
                    <a:pt x="173" y="26"/>
                  </a:lnTo>
                  <a:lnTo>
                    <a:pt x="119" y="101"/>
                  </a:lnTo>
                  <a:lnTo>
                    <a:pt x="87" y="75"/>
                  </a:lnTo>
                  <a:lnTo>
                    <a:pt x="85" y="75"/>
                  </a:lnTo>
                  <a:lnTo>
                    <a:pt x="70" y="66"/>
                  </a:lnTo>
                  <a:lnTo>
                    <a:pt x="0" y="158"/>
                  </a:lnTo>
                  <a:lnTo>
                    <a:pt x="7" y="199"/>
                  </a:lnTo>
                  <a:lnTo>
                    <a:pt x="79" y="100"/>
                  </a:lnTo>
                  <a:lnTo>
                    <a:pt x="105" y="120"/>
                  </a:lnTo>
                  <a:lnTo>
                    <a:pt x="130" y="137"/>
                  </a:lnTo>
                  <a:lnTo>
                    <a:pt x="130" y="135"/>
                  </a:lnTo>
                  <a:lnTo>
                    <a:pt x="130" y="137"/>
                  </a:lnTo>
                  <a:lnTo>
                    <a:pt x="132" y="135"/>
                  </a:lnTo>
                  <a:lnTo>
                    <a:pt x="198" y="41"/>
                  </a:lnTo>
                  <a:close/>
                  <a:moveTo>
                    <a:pt x="34" y="188"/>
                  </a:moveTo>
                  <a:lnTo>
                    <a:pt x="11" y="218"/>
                  </a:lnTo>
                  <a:lnTo>
                    <a:pt x="22" y="268"/>
                  </a:lnTo>
                  <a:lnTo>
                    <a:pt x="49" y="263"/>
                  </a:lnTo>
                  <a:lnTo>
                    <a:pt x="34" y="188"/>
                  </a:lnTo>
                  <a:close/>
                  <a:moveTo>
                    <a:pt x="62" y="150"/>
                  </a:moveTo>
                  <a:lnTo>
                    <a:pt x="39" y="180"/>
                  </a:lnTo>
                  <a:lnTo>
                    <a:pt x="56" y="261"/>
                  </a:lnTo>
                  <a:lnTo>
                    <a:pt x="83" y="257"/>
                  </a:lnTo>
                  <a:lnTo>
                    <a:pt x="62" y="150"/>
                  </a:lnTo>
                  <a:close/>
                  <a:moveTo>
                    <a:pt x="83" y="120"/>
                  </a:moveTo>
                  <a:lnTo>
                    <a:pt x="68" y="141"/>
                  </a:lnTo>
                  <a:lnTo>
                    <a:pt x="90" y="255"/>
                  </a:lnTo>
                  <a:lnTo>
                    <a:pt x="117" y="250"/>
                  </a:lnTo>
                  <a:lnTo>
                    <a:pt x="92" y="126"/>
                  </a:lnTo>
                  <a:lnTo>
                    <a:pt x="83" y="120"/>
                  </a:lnTo>
                  <a:close/>
                  <a:moveTo>
                    <a:pt x="134" y="154"/>
                  </a:moveTo>
                  <a:lnTo>
                    <a:pt x="100" y="131"/>
                  </a:lnTo>
                  <a:lnTo>
                    <a:pt x="124" y="248"/>
                  </a:lnTo>
                  <a:lnTo>
                    <a:pt x="151" y="242"/>
                  </a:lnTo>
                  <a:lnTo>
                    <a:pt x="134" y="154"/>
                  </a:lnTo>
                  <a:close/>
                  <a:moveTo>
                    <a:pt x="162" y="118"/>
                  </a:moveTo>
                  <a:lnTo>
                    <a:pt x="139" y="150"/>
                  </a:lnTo>
                  <a:lnTo>
                    <a:pt x="158" y="240"/>
                  </a:lnTo>
                  <a:lnTo>
                    <a:pt x="185" y="237"/>
                  </a:lnTo>
                  <a:lnTo>
                    <a:pt x="162" y="118"/>
                  </a:lnTo>
                  <a:close/>
                  <a:moveTo>
                    <a:pt x="189" y="81"/>
                  </a:moveTo>
                  <a:lnTo>
                    <a:pt x="168" y="111"/>
                  </a:lnTo>
                  <a:lnTo>
                    <a:pt x="192" y="235"/>
                  </a:lnTo>
                  <a:lnTo>
                    <a:pt x="219" y="229"/>
                  </a:lnTo>
                  <a:lnTo>
                    <a:pt x="189"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3020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4840694" cy="1793090"/>
          </a:xfrm>
          <a:noFill/>
        </p:spPr>
        <p:txBody>
          <a:bodyPr lIns="146304" tIns="91440" rIns="146304" bIns="91440" anchor="t"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4840694"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3"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64" name="Rectangle 63"/>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a:grpSpLocks noChangeAspect="1"/>
          </p:cNvGrpSpPr>
          <p:nvPr userDrawn="1"/>
        </p:nvGrpSpPr>
        <p:grpSpPr bwMode="gray">
          <a:xfrm>
            <a:off x="6925324" y="888249"/>
            <a:ext cx="3675302" cy="5511663"/>
            <a:chOff x="569913" y="1892300"/>
            <a:chExt cx="1408113" cy="2111376"/>
          </a:xfrm>
        </p:grpSpPr>
        <p:sp>
          <p:nvSpPr>
            <p:cNvPr id="36" name="Freeform 6"/>
            <p:cNvSpPr>
              <a:spLocks/>
            </p:cNvSpPr>
            <p:nvPr userDrawn="1"/>
          </p:nvSpPr>
          <p:spPr bwMode="gray">
            <a:xfrm>
              <a:off x="1273175" y="2552700"/>
              <a:ext cx="20638" cy="11113"/>
            </a:xfrm>
            <a:custGeom>
              <a:avLst/>
              <a:gdLst>
                <a:gd name="T0" fmla="*/ 16 w 19"/>
                <a:gd name="T1" fmla="*/ 0 h 10"/>
                <a:gd name="T2" fmla="*/ 0 w 19"/>
                <a:gd name="T3" fmla="*/ 10 h 10"/>
                <a:gd name="T4" fmla="*/ 19 w 19"/>
                <a:gd name="T5" fmla="*/ 6 h 10"/>
                <a:gd name="T6" fmla="*/ 16 w 19"/>
                <a:gd name="T7" fmla="*/ 0 h 10"/>
              </a:gdLst>
              <a:ahLst/>
              <a:cxnLst>
                <a:cxn ang="0">
                  <a:pos x="T0" y="T1"/>
                </a:cxn>
                <a:cxn ang="0">
                  <a:pos x="T2" y="T3"/>
                </a:cxn>
                <a:cxn ang="0">
                  <a:pos x="T4" y="T5"/>
                </a:cxn>
                <a:cxn ang="0">
                  <a:pos x="T6" y="T7"/>
                </a:cxn>
              </a:cxnLst>
              <a:rect l="0" t="0" r="r" b="b"/>
              <a:pathLst>
                <a:path w="19" h="10">
                  <a:moveTo>
                    <a:pt x="16" y="0"/>
                  </a:moveTo>
                  <a:cubicBezTo>
                    <a:pt x="11" y="5"/>
                    <a:pt x="0" y="10"/>
                    <a:pt x="0" y="10"/>
                  </a:cubicBezTo>
                  <a:cubicBezTo>
                    <a:pt x="0" y="10"/>
                    <a:pt x="11" y="9"/>
                    <a:pt x="19" y="6"/>
                  </a:cubicBez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Oval 36"/>
            <p:cNvSpPr>
              <a:spLocks noChangeArrowheads="1"/>
            </p:cNvSpPr>
            <p:nvPr userDrawn="1"/>
          </p:nvSpPr>
          <p:spPr bwMode="gray">
            <a:xfrm>
              <a:off x="569913" y="3941763"/>
              <a:ext cx="1408113" cy="61913"/>
            </a:xfrm>
            <a:prstGeom prst="ellipse">
              <a:avLst/>
            </a:pr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8"/>
            <p:cNvSpPr>
              <a:spLocks/>
            </p:cNvSpPr>
            <p:nvPr userDrawn="1"/>
          </p:nvSpPr>
          <p:spPr bwMode="gray">
            <a:xfrm>
              <a:off x="1147763" y="3694113"/>
              <a:ext cx="293688" cy="292100"/>
            </a:xfrm>
            <a:custGeom>
              <a:avLst/>
              <a:gdLst>
                <a:gd name="T0" fmla="*/ 140 w 261"/>
                <a:gd name="T1" fmla="*/ 256 h 261"/>
                <a:gd name="T2" fmla="*/ 256 w 261"/>
                <a:gd name="T3" fmla="*/ 122 h 261"/>
                <a:gd name="T4" fmla="*/ 122 w 261"/>
                <a:gd name="T5" fmla="*/ 5 h 261"/>
                <a:gd name="T6" fmla="*/ 5 w 261"/>
                <a:gd name="T7" fmla="*/ 139 h 261"/>
                <a:gd name="T8" fmla="*/ 140 w 261"/>
                <a:gd name="T9" fmla="*/ 256 h 261"/>
              </a:gdLst>
              <a:ahLst/>
              <a:cxnLst>
                <a:cxn ang="0">
                  <a:pos x="T0" y="T1"/>
                </a:cxn>
                <a:cxn ang="0">
                  <a:pos x="T2" y="T3"/>
                </a:cxn>
                <a:cxn ang="0">
                  <a:pos x="T4" y="T5"/>
                </a:cxn>
                <a:cxn ang="0">
                  <a:pos x="T6" y="T7"/>
                </a:cxn>
                <a:cxn ang="0">
                  <a:pos x="T8" y="T9"/>
                </a:cxn>
              </a:cxnLst>
              <a:rect l="0" t="0" r="r" b="b"/>
              <a:pathLst>
                <a:path w="261" h="261">
                  <a:moveTo>
                    <a:pt x="140" y="256"/>
                  </a:moveTo>
                  <a:cubicBezTo>
                    <a:pt x="209" y="251"/>
                    <a:pt x="261" y="191"/>
                    <a:pt x="256" y="122"/>
                  </a:cubicBezTo>
                  <a:cubicBezTo>
                    <a:pt x="252" y="52"/>
                    <a:pt x="192" y="0"/>
                    <a:pt x="122" y="5"/>
                  </a:cubicBezTo>
                  <a:cubicBezTo>
                    <a:pt x="53" y="10"/>
                    <a:pt x="0" y="69"/>
                    <a:pt x="5" y="139"/>
                  </a:cubicBezTo>
                  <a:cubicBezTo>
                    <a:pt x="10" y="208"/>
                    <a:pt x="70" y="261"/>
                    <a:pt x="140" y="256"/>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9"/>
            <p:cNvSpPr>
              <a:spLocks/>
            </p:cNvSpPr>
            <p:nvPr userDrawn="1"/>
          </p:nvSpPr>
          <p:spPr bwMode="gray">
            <a:xfrm>
              <a:off x="1154113" y="3825875"/>
              <a:ext cx="282575" cy="153988"/>
            </a:xfrm>
            <a:custGeom>
              <a:avLst/>
              <a:gdLst>
                <a:gd name="T0" fmla="*/ 126 w 252"/>
                <a:gd name="T1" fmla="*/ 138 h 138"/>
                <a:gd name="T2" fmla="*/ 252 w 252"/>
                <a:gd name="T3" fmla="*/ 12 h 138"/>
                <a:gd name="T4" fmla="*/ 251 w 252"/>
                <a:gd name="T5" fmla="*/ 0 h 138"/>
                <a:gd name="T6" fmla="*/ 126 w 252"/>
                <a:gd name="T7" fmla="*/ 114 h 138"/>
                <a:gd name="T8" fmla="*/ 0 w 252"/>
                <a:gd name="T9" fmla="*/ 0 h 138"/>
                <a:gd name="T10" fmla="*/ 0 w 252"/>
                <a:gd name="T11" fmla="*/ 12 h 138"/>
                <a:gd name="T12" fmla="*/ 126 w 252"/>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252" h="138">
                  <a:moveTo>
                    <a:pt x="126" y="138"/>
                  </a:moveTo>
                  <a:cubicBezTo>
                    <a:pt x="196" y="138"/>
                    <a:pt x="252" y="82"/>
                    <a:pt x="252" y="12"/>
                  </a:cubicBezTo>
                  <a:cubicBezTo>
                    <a:pt x="252" y="8"/>
                    <a:pt x="252" y="4"/>
                    <a:pt x="251" y="0"/>
                  </a:cubicBezTo>
                  <a:cubicBezTo>
                    <a:pt x="245" y="64"/>
                    <a:pt x="191" y="114"/>
                    <a:pt x="126" y="114"/>
                  </a:cubicBezTo>
                  <a:cubicBezTo>
                    <a:pt x="60" y="114"/>
                    <a:pt x="6" y="64"/>
                    <a:pt x="0" y="0"/>
                  </a:cubicBezTo>
                  <a:cubicBezTo>
                    <a:pt x="0" y="4"/>
                    <a:pt x="0" y="8"/>
                    <a:pt x="0" y="12"/>
                  </a:cubicBezTo>
                  <a:cubicBezTo>
                    <a:pt x="0" y="82"/>
                    <a:pt x="56" y="138"/>
                    <a:pt x="126" y="138"/>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10"/>
            <p:cNvSpPr>
              <a:spLocks/>
            </p:cNvSpPr>
            <p:nvPr userDrawn="1"/>
          </p:nvSpPr>
          <p:spPr bwMode="gray">
            <a:xfrm>
              <a:off x="1206500" y="3584575"/>
              <a:ext cx="77788" cy="80963"/>
            </a:xfrm>
            <a:custGeom>
              <a:avLst/>
              <a:gdLst>
                <a:gd name="T0" fmla="*/ 49 w 49"/>
                <a:gd name="T1" fmla="*/ 44 h 51"/>
                <a:gd name="T2" fmla="*/ 6 w 49"/>
                <a:gd name="T3" fmla="*/ 51 h 51"/>
                <a:gd name="T4" fmla="*/ 0 w 49"/>
                <a:gd name="T5" fmla="*/ 1 h 51"/>
                <a:gd name="T6" fmla="*/ 39 w 49"/>
                <a:gd name="T7" fmla="*/ 0 h 51"/>
                <a:gd name="T8" fmla="*/ 49 w 49"/>
                <a:gd name="T9" fmla="*/ 44 h 51"/>
              </a:gdLst>
              <a:ahLst/>
              <a:cxnLst>
                <a:cxn ang="0">
                  <a:pos x="T0" y="T1"/>
                </a:cxn>
                <a:cxn ang="0">
                  <a:pos x="T2" y="T3"/>
                </a:cxn>
                <a:cxn ang="0">
                  <a:pos x="T4" y="T5"/>
                </a:cxn>
                <a:cxn ang="0">
                  <a:pos x="T6" y="T7"/>
                </a:cxn>
                <a:cxn ang="0">
                  <a:pos x="T8" y="T9"/>
                </a:cxn>
              </a:cxnLst>
              <a:rect l="0" t="0" r="r" b="b"/>
              <a:pathLst>
                <a:path w="49" h="51">
                  <a:moveTo>
                    <a:pt x="49" y="44"/>
                  </a:moveTo>
                  <a:lnTo>
                    <a:pt x="6" y="51"/>
                  </a:lnTo>
                  <a:lnTo>
                    <a:pt x="0" y="1"/>
                  </a:lnTo>
                  <a:lnTo>
                    <a:pt x="39" y="0"/>
                  </a:lnTo>
                  <a:lnTo>
                    <a:pt x="49" y="44"/>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11"/>
            <p:cNvSpPr>
              <a:spLocks/>
            </p:cNvSpPr>
            <p:nvPr userDrawn="1"/>
          </p:nvSpPr>
          <p:spPr bwMode="gray">
            <a:xfrm>
              <a:off x="1146175" y="3621088"/>
              <a:ext cx="168275" cy="161925"/>
            </a:xfrm>
            <a:custGeom>
              <a:avLst/>
              <a:gdLst>
                <a:gd name="T0" fmla="*/ 150 w 150"/>
                <a:gd name="T1" fmla="*/ 45 h 145"/>
                <a:gd name="T2" fmla="*/ 110 w 150"/>
                <a:gd name="T3" fmla="*/ 77 h 145"/>
                <a:gd name="T4" fmla="*/ 104 w 150"/>
                <a:gd name="T5" fmla="*/ 73 h 145"/>
                <a:gd name="T6" fmla="*/ 53 w 150"/>
                <a:gd name="T7" fmla="*/ 115 h 145"/>
                <a:gd name="T8" fmla="*/ 18 w 150"/>
                <a:gd name="T9" fmla="*/ 144 h 145"/>
                <a:gd name="T10" fmla="*/ 11 w 150"/>
                <a:gd name="T11" fmla="*/ 141 h 145"/>
                <a:gd name="T12" fmla="*/ 60 w 150"/>
                <a:gd name="T13" fmla="*/ 36 h 145"/>
                <a:gd name="T14" fmla="*/ 61 w 150"/>
                <a:gd name="T15" fmla="*/ 34 h 145"/>
                <a:gd name="T16" fmla="*/ 91 w 150"/>
                <a:gd name="T17" fmla="*/ 32 h 145"/>
                <a:gd name="T18" fmla="*/ 106 w 150"/>
                <a:gd name="T19" fmla="*/ 0 h 145"/>
                <a:gd name="T20" fmla="*/ 150 w 150"/>
                <a:gd name="T21" fmla="*/ 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45">
                  <a:moveTo>
                    <a:pt x="150" y="45"/>
                  </a:moveTo>
                  <a:cubicBezTo>
                    <a:pt x="110" y="77"/>
                    <a:pt x="110" y="77"/>
                    <a:pt x="110" y="77"/>
                  </a:cubicBezTo>
                  <a:cubicBezTo>
                    <a:pt x="104" y="73"/>
                    <a:pt x="104" y="73"/>
                    <a:pt x="104" y="73"/>
                  </a:cubicBezTo>
                  <a:cubicBezTo>
                    <a:pt x="89" y="82"/>
                    <a:pt x="67" y="104"/>
                    <a:pt x="53" y="115"/>
                  </a:cubicBezTo>
                  <a:cubicBezTo>
                    <a:pt x="43" y="123"/>
                    <a:pt x="29" y="142"/>
                    <a:pt x="18" y="144"/>
                  </a:cubicBezTo>
                  <a:cubicBezTo>
                    <a:pt x="16" y="145"/>
                    <a:pt x="12" y="144"/>
                    <a:pt x="11" y="141"/>
                  </a:cubicBezTo>
                  <a:cubicBezTo>
                    <a:pt x="0" y="124"/>
                    <a:pt x="59" y="68"/>
                    <a:pt x="60" y="36"/>
                  </a:cubicBezTo>
                  <a:cubicBezTo>
                    <a:pt x="61" y="34"/>
                    <a:pt x="61" y="34"/>
                    <a:pt x="61" y="34"/>
                  </a:cubicBezTo>
                  <a:cubicBezTo>
                    <a:pt x="69" y="35"/>
                    <a:pt x="81" y="40"/>
                    <a:pt x="91" y="32"/>
                  </a:cubicBezTo>
                  <a:cubicBezTo>
                    <a:pt x="101" y="24"/>
                    <a:pt x="104" y="7"/>
                    <a:pt x="106" y="0"/>
                  </a:cubicBezTo>
                  <a:cubicBezTo>
                    <a:pt x="115" y="0"/>
                    <a:pt x="150" y="44"/>
                    <a:pt x="150" y="45"/>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12"/>
            <p:cNvSpPr>
              <a:spLocks/>
            </p:cNvSpPr>
            <p:nvPr userDrawn="1"/>
          </p:nvSpPr>
          <p:spPr bwMode="gray">
            <a:xfrm>
              <a:off x="1150938" y="3284538"/>
              <a:ext cx="109538" cy="107950"/>
            </a:xfrm>
            <a:custGeom>
              <a:avLst/>
              <a:gdLst>
                <a:gd name="T0" fmla="*/ 2 w 97"/>
                <a:gd name="T1" fmla="*/ 53 h 97"/>
                <a:gd name="T2" fmla="*/ 53 w 97"/>
                <a:gd name="T3" fmla="*/ 94 h 97"/>
                <a:gd name="T4" fmla="*/ 94 w 97"/>
                <a:gd name="T5" fmla="*/ 43 h 97"/>
                <a:gd name="T6" fmla="*/ 43 w 97"/>
                <a:gd name="T7" fmla="*/ 2 h 97"/>
                <a:gd name="T8" fmla="*/ 2 w 97"/>
                <a:gd name="T9" fmla="*/ 53 h 97"/>
              </a:gdLst>
              <a:ahLst/>
              <a:cxnLst>
                <a:cxn ang="0">
                  <a:pos x="T0" y="T1"/>
                </a:cxn>
                <a:cxn ang="0">
                  <a:pos x="T2" y="T3"/>
                </a:cxn>
                <a:cxn ang="0">
                  <a:pos x="T4" y="T5"/>
                </a:cxn>
                <a:cxn ang="0">
                  <a:pos x="T6" y="T7"/>
                </a:cxn>
                <a:cxn ang="0">
                  <a:pos x="T8" y="T9"/>
                </a:cxn>
              </a:cxnLst>
              <a:rect l="0" t="0" r="r" b="b"/>
              <a:pathLst>
                <a:path w="97" h="97">
                  <a:moveTo>
                    <a:pt x="2" y="53"/>
                  </a:moveTo>
                  <a:cubicBezTo>
                    <a:pt x="5" y="79"/>
                    <a:pt x="28" y="97"/>
                    <a:pt x="53" y="94"/>
                  </a:cubicBezTo>
                  <a:cubicBezTo>
                    <a:pt x="79" y="92"/>
                    <a:pt x="97" y="69"/>
                    <a:pt x="94" y="43"/>
                  </a:cubicBezTo>
                  <a:cubicBezTo>
                    <a:pt x="92" y="18"/>
                    <a:pt x="69" y="0"/>
                    <a:pt x="43" y="2"/>
                  </a:cubicBezTo>
                  <a:cubicBezTo>
                    <a:pt x="18" y="5"/>
                    <a:pt x="0" y="28"/>
                    <a:pt x="2" y="53"/>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13"/>
            <p:cNvSpPr>
              <a:spLocks/>
            </p:cNvSpPr>
            <p:nvPr userDrawn="1"/>
          </p:nvSpPr>
          <p:spPr bwMode="gray">
            <a:xfrm>
              <a:off x="1111250" y="3008313"/>
              <a:ext cx="131763" cy="131763"/>
            </a:xfrm>
            <a:custGeom>
              <a:avLst/>
              <a:gdLst>
                <a:gd name="T0" fmla="*/ 3 w 117"/>
                <a:gd name="T1" fmla="*/ 64 h 117"/>
                <a:gd name="T2" fmla="*/ 65 w 117"/>
                <a:gd name="T3" fmla="*/ 114 h 117"/>
                <a:gd name="T4" fmla="*/ 114 w 117"/>
                <a:gd name="T5" fmla="*/ 52 h 117"/>
                <a:gd name="T6" fmla="*/ 53 w 117"/>
                <a:gd name="T7" fmla="*/ 3 h 117"/>
                <a:gd name="T8" fmla="*/ 3 w 117"/>
                <a:gd name="T9" fmla="*/ 64 h 117"/>
              </a:gdLst>
              <a:ahLst/>
              <a:cxnLst>
                <a:cxn ang="0">
                  <a:pos x="T0" y="T1"/>
                </a:cxn>
                <a:cxn ang="0">
                  <a:pos x="T2" y="T3"/>
                </a:cxn>
                <a:cxn ang="0">
                  <a:pos x="T4" y="T5"/>
                </a:cxn>
                <a:cxn ang="0">
                  <a:pos x="T6" y="T7"/>
                </a:cxn>
                <a:cxn ang="0">
                  <a:pos x="T8" y="T9"/>
                </a:cxn>
              </a:cxnLst>
              <a:rect l="0" t="0" r="r" b="b"/>
              <a:pathLst>
                <a:path w="117" h="117">
                  <a:moveTo>
                    <a:pt x="3" y="64"/>
                  </a:moveTo>
                  <a:cubicBezTo>
                    <a:pt x="7" y="95"/>
                    <a:pt x="34" y="117"/>
                    <a:pt x="65" y="114"/>
                  </a:cubicBezTo>
                  <a:cubicBezTo>
                    <a:pt x="95" y="110"/>
                    <a:pt x="117" y="83"/>
                    <a:pt x="114" y="52"/>
                  </a:cubicBezTo>
                  <a:cubicBezTo>
                    <a:pt x="111" y="22"/>
                    <a:pt x="83" y="0"/>
                    <a:pt x="53" y="3"/>
                  </a:cubicBezTo>
                  <a:cubicBezTo>
                    <a:pt x="22" y="6"/>
                    <a:pt x="0" y="34"/>
                    <a:pt x="3" y="64"/>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14"/>
            <p:cNvSpPr>
              <a:spLocks/>
            </p:cNvSpPr>
            <p:nvPr userDrawn="1"/>
          </p:nvSpPr>
          <p:spPr bwMode="gray">
            <a:xfrm>
              <a:off x="1114425" y="3067050"/>
              <a:ext cx="142875" cy="276225"/>
            </a:xfrm>
            <a:custGeom>
              <a:avLst/>
              <a:gdLst>
                <a:gd name="T0" fmla="*/ 25 w 90"/>
                <a:gd name="T1" fmla="*/ 174 h 174"/>
                <a:gd name="T2" fmla="*/ 90 w 90"/>
                <a:gd name="T3" fmla="*/ 167 h 174"/>
                <a:gd name="T4" fmla="*/ 79 w 90"/>
                <a:gd name="T5" fmla="*/ 0 h 174"/>
                <a:gd name="T6" fmla="*/ 0 w 90"/>
                <a:gd name="T7" fmla="*/ 8 h 174"/>
                <a:gd name="T8" fmla="*/ 25 w 90"/>
                <a:gd name="T9" fmla="*/ 174 h 174"/>
              </a:gdLst>
              <a:ahLst/>
              <a:cxnLst>
                <a:cxn ang="0">
                  <a:pos x="T0" y="T1"/>
                </a:cxn>
                <a:cxn ang="0">
                  <a:pos x="T2" y="T3"/>
                </a:cxn>
                <a:cxn ang="0">
                  <a:pos x="T4" y="T5"/>
                </a:cxn>
                <a:cxn ang="0">
                  <a:pos x="T6" y="T7"/>
                </a:cxn>
                <a:cxn ang="0">
                  <a:pos x="T8" y="T9"/>
                </a:cxn>
              </a:cxnLst>
              <a:rect l="0" t="0" r="r" b="b"/>
              <a:pathLst>
                <a:path w="90" h="174">
                  <a:moveTo>
                    <a:pt x="25" y="174"/>
                  </a:moveTo>
                  <a:lnTo>
                    <a:pt x="90" y="167"/>
                  </a:lnTo>
                  <a:lnTo>
                    <a:pt x="79" y="0"/>
                  </a:lnTo>
                  <a:lnTo>
                    <a:pt x="0" y="8"/>
                  </a:lnTo>
                  <a:lnTo>
                    <a:pt x="25" y="174"/>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15"/>
            <p:cNvSpPr>
              <a:spLocks/>
            </p:cNvSpPr>
            <p:nvPr userDrawn="1"/>
          </p:nvSpPr>
          <p:spPr bwMode="gray">
            <a:xfrm>
              <a:off x="1150938" y="3284538"/>
              <a:ext cx="109538" cy="107950"/>
            </a:xfrm>
            <a:custGeom>
              <a:avLst/>
              <a:gdLst>
                <a:gd name="T0" fmla="*/ 94 w 97"/>
                <a:gd name="T1" fmla="*/ 43 h 97"/>
                <a:gd name="T2" fmla="*/ 43 w 97"/>
                <a:gd name="T3" fmla="*/ 2 h 97"/>
                <a:gd name="T4" fmla="*/ 2 w 97"/>
                <a:gd name="T5" fmla="*/ 53 h 97"/>
                <a:gd name="T6" fmla="*/ 53 w 97"/>
                <a:gd name="T7" fmla="*/ 94 h 97"/>
                <a:gd name="T8" fmla="*/ 94 w 97"/>
                <a:gd name="T9" fmla="*/ 43 h 97"/>
              </a:gdLst>
              <a:ahLst/>
              <a:cxnLst>
                <a:cxn ang="0">
                  <a:pos x="T0" y="T1"/>
                </a:cxn>
                <a:cxn ang="0">
                  <a:pos x="T2" y="T3"/>
                </a:cxn>
                <a:cxn ang="0">
                  <a:pos x="T4" y="T5"/>
                </a:cxn>
                <a:cxn ang="0">
                  <a:pos x="T6" y="T7"/>
                </a:cxn>
                <a:cxn ang="0">
                  <a:pos x="T8" y="T9"/>
                </a:cxn>
              </a:cxnLst>
              <a:rect l="0" t="0" r="r" b="b"/>
              <a:pathLst>
                <a:path w="97" h="97">
                  <a:moveTo>
                    <a:pt x="94" y="43"/>
                  </a:moveTo>
                  <a:cubicBezTo>
                    <a:pt x="92" y="18"/>
                    <a:pt x="69" y="0"/>
                    <a:pt x="43" y="2"/>
                  </a:cubicBezTo>
                  <a:cubicBezTo>
                    <a:pt x="18" y="5"/>
                    <a:pt x="0" y="28"/>
                    <a:pt x="2" y="53"/>
                  </a:cubicBezTo>
                  <a:cubicBezTo>
                    <a:pt x="5" y="79"/>
                    <a:pt x="28" y="97"/>
                    <a:pt x="53" y="94"/>
                  </a:cubicBezTo>
                  <a:cubicBezTo>
                    <a:pt x="79" y="92"/>
                    <a:pt x="97" y="69"/>
                    <a:pt x="94" y="43"/>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16"/>
            <p:cNvSpPr>
              <a:spLocks/>
            </p:cNvSpPr>
            <p:nvPr userDrawn="1"/>
          </p:nvSpPr>
          <p:spPr bwMode="gray">
            <a:xfrm>
              <a:off x="1150938" y="3282950"/>
              <a:ext cx="111125" cy="111125"/>
            </a:xfrm>
            <a:custGeom>
              <a:avLst/>
              <a:gdLst>
                <a:gd name="T0" fmla="*/ 95 w 99"/>
                <a:gd name="T1" fmla="*/ 43 h 99"/>
                <a:gd name="T2" fmla="*/ 43 w 99"/>
                <a:gd name="T3" fmla="*/ 4 h 99"/>
                <a:gd name="T4" fmla="*/ 4 w 99"/>
                <a:gd name="T5" fmla="*/ 57 h 99"/>
                <a:gd name="T6" fmla="*/ 56 w 99"/>
                <a:gd name="T7" fmla="*/ 96 h 99"/>
                <a:gd name="T8" fmla="*/ 95 w 99"/>
                <a:gd name="T9" fmla="*/ 43 h 99"/>
              </a:gdLst>
              <a:ahLst/>
              <a:cxnLst>
                <a:cxn ang="0">
                  <a:pos x="T0" y="T1"/>
                </a:cxn>
                <a:cxn ang="0">
                  <a:pos x="T2" y="T3"/>
                </a:cxn>
                <a:cxn ang="0">
                  <a:pos x="T4" y="T5"/>
                </a:cxn>
                <a:cxn ang="0">
                  <a:pos x="T6" y="T7"/>
                </a:cxn>
                <a:cxn ang="0">
                  <a:pos x="T8" y="T9"/>
                </a:cxn>
              </a:cxnLst>
              <a:rect l="0" t="0" r="r" b="b"/>
              <a:pathLst>
                <a:path w="99" h="99">
                  <a:moveTo>
                    <a:pt x="95" y="43"/>
                  </a:moveTo>
                  <a:cubicBezTo>
                    <a:pt x="92" y="18"/>
                    <a:pt x="68" y="0"/>
                    <a:pt x="43" y="4"/>
                  </a:cubicBezTo>
                  <a:cubicBezTo>
                    <a:pt x="18" y="8"/>
                    <a:pt x="0" y="31"/>
                    <a:pt x="4" y="57"/>
                  </a:cubicBezTo>
                  <a:cubicBezTo>
                    <a:pt x="7" y="82"/>
                    <a:pt x="31" y="99"/>
                    <a:pt x="56" y="96"/>
                  </a:cubicBezTo>
                  <a:cubicBezTo>
                    <a:pt x="82" y="92"/>
                    <a:pt x="99" y="69"/>
                    <a:pt x="95" y="43"/>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17"/>
            <p:cNvSpPr>
              <a:spLocks/>
            </p:cNvSpPr>
            <p:nvPr userDrawn="1"/>
          </p:nvSpPr>
          <p:spPr bwMode="gray">
            <a:xfrm>
              <a:off x="1154113" y="3330575"/>
              <a:ext cx="139700" cy="315913"/>
            </a:xfrm>
            <a:custGeom>
              <a:avLst/>
              <a:gdLst>
                <a:gd name="T0" fmla="*/ 65 w 88"/>
                <a:gd name="T1" fmla="*/ 0 h 199"/>
                <a:gd name="T2" fmla="*/ 0 w 88"/>
                <a:gd name="T3" fmla="*/ 10 h 199"/>
                <a:gd name="T4" fmla="*/ 32 w 88"/>
                <a:gd name="T5" fmla="*/ 199 h 199"/>
                <a:gd name="T6" fmla="*/ 88 w 88"/>
                <a:gd name="T7" fmla="*/ 191 h 199"/>
                <a:gd name="T8" fmla="*/ 65 w 88"/>
                <a:gd name="T9" fmla="*/ 0 h 199"/>
              </a:gdLst>
              <a:ahLst/>
              <a:cxnLst>
                <a:cxn ang="0">
                  <a:pos x="T0" y="T1"/>
                </a:cxn>
                <a:cxn ang="0">
                  <a:pos x="T2" y="T3"/>
                </a:cxn>
                <a:cxn ang="0">
                  <a:pos x="T4" y="T5"/>
                </a:cxn>
                <a:cxn ang="0">
                  <a:pos x="T6" y="T7"/>
                </a:cxn>
                <a:cxn ang="0">
                  <a:pos x="T8" y="T9"/>
                </a:cxn>
              </a:cxnLst>
              <a:rect l="0" t="0" r="r" b="b"/>
              <a:pathLst>
                <a:path w="88" h="199">
                  <a:moveTo>
                    <a:pt x="65" y="0"/>
                  </a:moveTo>
                  <a:lnTo>
                    <a:pt x="0" y="10"/>
                  </a:lnTo>
                  <a:lnTo>
                    <a:pt x="32" y="199"/>
                  </a:lnTo>
                  <a:lnTo>
                    <a:pt x="88" y="191"/>
                  </a:lnTo>
                  <a:lnTo>
                    <a:pt x="65"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18"/>
            <p:cNvSpPr>
              <a:spLocks/>
            </p:cNvSpPr>
            <p:nvPr userDrawn="1"/>
          </p:nvSpPr>
          <p:spPr bwMode="gray">
            <a:xfrm>
              <a:off x="1425575" y="3546475"/>
              <a:ext cx="95250" cy="111125"/>
            </a:xfrm>
            <a:custGeom>
              <a:avLst/>
              <a:gdLst>
                <a:gd name="T0" fmla="*/ 32 w 60"/>
                <a:gd name="T1" fmla="*/ 70 h 70"/>
                <a:gd name="T2" fmla="*/ 60 w 60"/>
                <a:gd name="T3" fmla="*/ 61 h 70"/>
                <a:gd name="T4" fmla="*/ 41 w 60"/>
                <a:gd name="T5" fmla="*/ 0 h 70"/>
                <a:gd name="T6" fmla="*/ 0 w 60"/>
                <a:gd name="T7" fmla="*/ 5 h 70"/>
                <a:gd name="T8" fmla="*/ 32 w 60"/>
                <a:gd name="T9" fmla="*/ 70 h 70"/>
              </a:gdLst>
              <a:ahLst/>
              <a:cxnLst>
                <a:cxn ang="0">
                  <a:pos x="T0" y="T1"/>
                </a:cxn>
                <a:cxn ang="0">
                  <a:pos x="T2" y="T3"/>
                </a:cxn>
                <a:cxn ang="0">
                  <a:pos x="T4" y="T5"/>
                </a:cxn>
                <a:cxn ang="0">
                  <a:pos x="T6" y="T7"/>
                </a:cxn>
                <a:cxn ang="0">
                  <a:pos x="T8" y="T9"/>
                </a:cxn>
              </a:cxnLst>
              <a:rect l="0" t="0" r="r" b="b"/>
              <a:pathLst>
                <a:path w="60" h="70">
                  <a:moveTo>
                    <a:pt x="32" y="70"/>
                  </a:moveTo>
                  <a:lnTo>
                    <a:pt x="60" y="61"/>
                  </a:lnTo>
                  <a:lnTo>
                    <a:pt x="41" y="0"/>
                  </a:lnTo>
                  <a:lnTo>
                    <a:pt x="0" y="5"/>
                  </a:lnTo>
                  <a:lnTo>
                    <a:pt x="32" y="70"/>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19"/>
            <p:cNvSpPr>
              <a:spLocks/>
            </p:cNvSpPr>
            <p:nvPr userDrawn="1"/>
          </p:nvSpPr>
          <p:spPr bwMode="gray">
            <a:xfrm>
              <a:off x="1428750" y="3611563"/>
              <a:ext cx="190500" cy="111125"/>
            </a:xfrm>
            <a:custGeom>
              <a:avLst/>
              <a:gdLst>
                <a:gd name="T0" fmla="*/ 1 w 169"/>
                <a:gd name="T1" fmla="*/ 59 h 99"/>
                <a:gd name="T2" fmla="*/ 50 w 169"/>
                <a:gd name="T3" fmla="*/ 72 h 99"/>
                <a:gd name="T4" fmla="*/ 53 w 169"/>
                <a:gd name="T5" fmla="*/ 66 h 99"/>
                <a:gd name="T6" fmla="*/ 118 w 169"/>
                <a:gd name="T7" fmla="*/ 91 h 99"/>
                <a:gd name="T8" fmla="*/ 161 w 169"/>
                <a:gd name="T9" fmla="*/ 97 h 99"/>
                <a:gd name="T10" fmla="*/ 166 w 169"/>
                <a:gd name="T11" fmla="*/ 91 h 99"/>
                <a:gd name="T12" fmla="*/ 79 w 169"/>
                <a:gd name="T13" fmla="*/ 14 h 99"/>
                <a:gd name="T14" fmla="*/ 77 w 169"/>
                <a:gd name="T15" fmla="*/ 14 h 99"/>
                <a:gd name="T16" fmla="*/ 49 w 169"/>
                <a:gd name="T17" fmla="*/ 23 h 99"/>
                <a:gd name="T18" fmla="*/ 23 w 169"/>
                <a:gd name="T19" fmla="*/ 0 h 99"/>
                <a:gd name="T20" fmla="*/ 1 w 169"/>
                <a:gd name="T21" fmla="*/ 5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99">
                  <a:moveTo>
                    <a:pt x="1" y="59"/>
                  </a:moveTo>
                  <a:cubicBezTo>
                    <a:pt x="50" y="72"/>
                    <a:pt x="50" y="72"/>
                    <a:pt x="50" y="72"/>
                  </a:cubicBezTo>
                  <a:cubicBezTo>
                    <a:pt x="53" y="66"/>
                    <a:pt x="53" y="66"/>
                    <a:pt x="53" y="66"/>
                  </a:cubicBezTo>
                  <a:cubicBezTo>
                    <a:pt x="68" y="73"/>
                    <a:pt x="101" y="87"/>
                    <a:pt x="118" y="91"/>
                  </a:cubicBezTo>
                  <a:cubicBezTo>
                    <a:pt x="131" y="95"/>
                    <a:pt x="150" y="99"/>
                    <a:pt x="161" y="97"/>
                  </a:cubicBezTo>
                  <a:cubicBezTo>
                    <a:pt x="163" y="96"/>
                    <a:pt x="166" y="94"/>
                    <a:pt x="166" y="91"/>
                  </a:cubicBezTo>
                  <a:cubicBezTo>
                    <a:pt x="169" y="71"/>
                    <a:pt x="93" y="43"/>
                    <a:pt x="79" y="14"/>
                  </a:cubicBezTo>
                  <a:cubicBezTo>
                    <a:pt x="77" y="14"/>
                    <a:pt x="77" y="14"/>
                    <a:pt x="77" y="14"/>
                  </a:cubicBezTo>
                  <a:cubicBezTo>
                    <a:pt x="71" y="17"/>
                    <a:pt x="61" y="27"/>
                    <a:pt x="49" y="23"/>
                  </a:cubicBezTo>
                  <a:cubicBezTo>
                    <a:pt x="37" y="20"/>
                    <a:pt x="27" y="6"/>
                    <a:pt x="23" y="0"/>
                  </a:cubicBezTo>
                  <a:cubicBezTo>
                    <a:pt x="15" y="4"/>
                    <a:pt x="0" y="58"/>
                    <a:pt x="1" y="59"/>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20"/>
            <p:cNvSpPr>
              <a:spLocks/>
            </p:cNvSpPr>
            <p:nvPr userDrawn="1"/>
          </p:nvSpPr>
          <p:spPr bwMode="gray">
            <a:xfrm>
              <a:off x="1323975" y="3270250"/>
              <a:ext cx="115888" cy="114300"/>
            </a:xfrm>
            <a:custGeom>
              <a:avLst/>
              <a:gdLst>
                <a:gd name="T0" fmla="*/ 96 w 104"/>
                <a:gd name="T1" fmla="*/ 37 h 103"/>
                <a:gd name="T2" fmla="*/ 66 w 104"/>
                <a:gd name="T3" fmla="*/ 95 h 103"/>
                <a:gd name="T4" fmla="*/ 8 w 104"/>
                <a:gd name="T5" fmla="*/ 66 h 103"/>
                <a:gd name="T6" fmla="*/ 37 w 104"/>
                <a:gd name="T7" fmla="*/ 8 h 103"/>
                <a:gd name="T8" fmla="*/ 96 w 104"/>
                <a:gd name="T9" fmla="*/ 37 h 103"/>
              </a:gdLst>
              <a:ahLst/>
              <a:cxnLst>
                <a:cxn ang="0">
                  <a:pos x="T0" y="T1"/>
                </a:cxn>
                <a:cxn ang="0">
                  <a:pos x="T2" y="T3"/>
                </a:cxn>
                <a:cxn ang="0">
                  <a:pos x="T4" y="T5"/>
                </a:cxn>
                <a:cxn ang="0">
                  <a:pos x="T6" y="T7"/>
                </a:cxn>
                <a:cxn ang="0">
                  <a:pos x="T8" y="T9"/>
                </a:cxn>
              </a:cxnLst>
              <a:rect l="0" t="0" r="r" b="b"/>
              <a:pathLst>
                <a:path w="104" h="103">
                  <a:moveTo>
                    <a:pt x="96" y="37"/>
                  </a:moveTo>
                  <a:cubicBezTo>
                    <a:pt x="104" y="61"/>
                    <a:pt x="91" y="87"/>
                    <a:pt x="66" y="95"/>
                  </a:cubicBezTo>
                  <a:cubicBezTo>
                    <a:pt x="42" y="103"/>
                    <a:pt x="16" y="90"/>
                    <a:pt x="8" y="66"/>
                  </a:cubicBezTo>
                  <a:cubicBezTo>
                    <a:pt x="0" y="42"/>
                    <a:pt x="13" y="16"/>
                    <a:pt x="37" y="8"/>
                  </a:cubicBezTo>
                  <a:cubicBezTo>
                    <a:pt x="62" y="0"/>
                    <a:pt x="88" y="13"/>
                    <a:pt x="96" y="37"/>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21"/>
            <p:cNvSpPr>
              <a:spLocks/>
            </p:cNvSpPr>
            <p:nvPr userDrawn="1"/>
          </p:nvSpPr>
          <p:spPr bwMode="gray">
            <a:xfrm>
              <a:off x="1227138" y="3005138"/>
              <a:ext cx="141288" cy="139700"/>
            </a:xfrm>
            <a:custGeom>
              <a:avLst/>
              <a:gdLst>
                <a:gd name="T0" fmla="*/ 115 w 125"/>
                <a:gd name="T1" fmla="*/ 45 h 125"/>
                <a:gd name="T2" fmla="*/ 80 w 125"/>
                <a:gd name="T3" fmla="*/ 116 h 125"/>
                <a:gd name="T4" fmla="*/ 10 w 125"/>
                <a:gd name="T5" fmla="*/ 80 h 125"/>
                <a:gd name="T6" fmla="*/ 45 w 125"/>
                <a:gd name="T7" fmla="*/ 10 h 125"/>
                <a:gd name="T8" fmla="*/ 115 w 125"/>
                <a:gd name="T9" fmla="*/ 45 h 125"/>
              </a:gdLst>
              <a:ahLst/>
              <a:cxnLst>
                <a:cxn ang="0">
                  <a:pos x="T0" y="T1"/>
                </a:cxn>
                <a:cxn ang="0">
                  <a:pos x="T2" y="T3"/>
                </a:cxn>
                <a:cxn ang="0">
                  <a:pos x="T4" y="T5"/>
                </a:cxn>
                <a:cxn ang="0">
                  <a:pos x="T6" y="T7"/>
                </a:cxn>
                <a:cxn ang="0">
                  <a:pos x="T8" y="T9"/>
                </a:cxn>
              </a:cxnLst>
              <a:rect l="0" t="0" r="r" b="b"/>
              <a:pathLst>
                <a:path w="125" h="125">
                  <a:moveTo>
                    <a:pt x="115" y="45"/>
                  </a:moveTo>
                  <a:cubicBezTo>
                    <a:pt x="125" y="75"/>
                    <a:pt x="109" y="106"/>
                    <a:pt x="80" y="116"/>
                  </a:cubicBezTo>
                  <a:cubicBezTo>
                    <a:pt x="51" y="125"/>
                    <a:pt x="19" y="109"/>
                    <a:pt x="10" y="80"/>
                  </a:cubicBezTo>
                  <a:cubicBezTo>
                    <a:pt x="0" y="51"/>
                    <a:pt x="16" y="20"/>
                    <a:pt x="45" y="10"/>
                  </a:cubicBezTo>
                  <a:cubicBezTo>
                    <a:pt x="74" y="0"/>
                    <a:pt x="106" y="16"/>
                    <a:pt x="115" y="45"/>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22"/>
            <p:cNvSpPr>
              <a:spLocks/>
            </p:cNvSpPr>
            <p:nvPr userDrawn="1"/>
          </p:nvSpPr>
          <p:spPr bwMode="gray">
            <a:xfrm>
              <a:off x="1239838" y="3054350"/>
              <a:ext cx="192088" cy="288925"/>
            </a:xfrm>
            <a:custGeom>
              <a:avLst/>
              <a:gdLst>
                <a:gd name="T0" fmla="*/ 121 w 121"/>
                <a:gd name="T1" fmla="*/ 162 h 182"/>
                <a:gd name="T2" fmla="*/ 58 w 121"/>
                <a:gd name="T3" fmla="*/ 182 h 182"/>
                <a:gd name="T4" fmla="*/ 0 w 121"/>
                <a:gd name="T5" fmla="*/ 25 h 182"/>
                <a:gd name="T6" fmla="*/ 74 w 121"/>
                <a:gd name="T7" fmla="*/ 0 h 182"/>
                <a:gd name="T8" fmla="*/ 121 w 121"/>
                <a:gd name="T9" fmla="*/ 162 h 182"/>
              </a:gdLst>
              <a:ahLst/>
              <a:cxnLst>
                <a:cxn ang="0">
                  <a:pos x="T0" y="T1"/>
                </a:cxn>
                <a:cxn ang="0">
                  <a:pos x="T2" y="T3"/>
                </a:cxn>
                <a:cxn ang="0">
                  <a:pos x="T4" y="T5"/>
                </a:cxn>
                <a:cxn ang="0">
                  <a:pos x="T6" y="T7"/>
                </a:cxn>
                <a:cxn ang="0">
                  <a:pos x="T8" y="T9"/>
                </a:cxn>
              </a:cxnLst>
              <a:rect l="0" t="0" r="r" b="b"/>
              <a:pathLst>
                <a:path w="121" h="182">
                  <a:moveTo>
                    <a:pt x="121" y="162"/>
                  </a:moveTo>
                  <a:lnTo>
                    <a:pt x="58" y="182"/>
                  </a:lnTo>
                  <a:lnTo>
                    <a:pt x="0" y="25"/>
                  </a:lnTo>
                  <a:lnTo>
                    <a:pt x="74" y="0"/>
                  </a:lnTo>
                  <a:lnTo>
                    <a:pt x="121" y="162"/>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23"/>
            <p:cNvSpPr>
              <a:spLocks/>
            </p:cNvSpPr>
            <p:nvPr userDrawn="1"/>
          </p:nvSpPr>
          <p:spPr bwMode="gray">
            <a:xfrm>
              <a:off x="1323975" y="3270250"/>
              <a:ext cx="115888" cy="114300"/>
            </a:xfrm>
            <a:custGeom>
              <a:avLst/>
              <a:gdLst>
                <a:gd name="T0" fmla="*/ 8 w 104"/>
                <a:gd name="T1" fmla="*/ 66 h 103"/>
                <a:gd name="T2" fmla="*/ 37 w 104"/>
                <a:gd name="T3" fmla="*/ 8 h 103"/>
                <a:gd name="T4" fmla="*/ 96 w 104"/>
                <a:gd name="T5" fmla="*/ 37 h 103"/>
                <a:gd name="T6" fmla="*/ 66 w 104"/>
                <a:gd name="T7" fmla="*/ 95 h 103"/>
                <a:gd name="T8" fmla="*/ 8 w 104"/>
                <a:gd name="T9" fmla="*/ 66 h 103"/>
              </a:gdLst>
              <a:ahLst/>
              <a:cxnLst>
                <a:cxn ang="0">
                  <a:pos x="T0" y="T1"/>
                </a:cxn>
                <a:cxn ang="0">
                  <a:pos x="T2" y="T3"/>
                </a:cxn>
                <a:cxn ang="0">
                  <a:pos x="T4" y="T5"/>
                </a:cxn>
                <a:cxn ang="0">
                  <a:pos x="T6" y="T7"/>
                </a:cxn>
                <a:cxn ang="0">
                  <a:pos x="T8" y="T9"/>
                </a:cxn>
              </a:cxnLst>
              <a:rect l="0" t="0" r="r" b="b"/>
              <a:pathLst>
                <a:path w="104" h="103">
                  <a:moveTo>
                    <a:pt x="8" y="66"/>
                  </a:moveTo>
                  <a:cubicBezTo>
                    <a:pt x="0" y="42"/>
                    <a:pt x="13" y="16"/>
                    <a:pt x="37" y="8"/>
                  </a:cubicBezTo>
                  <a:cubicBezTo>
                    <a:pt x="62" y="0"/>
                    <a:pt x="88" y="13"/>
                    <a:pt x="96" y="37"/>
                  </a:cubicBezTo>
                  <a:cubicBezTo>
                    <a:pt x="104" y="61"/>
                    <a:pt x="91" y="87"/>
                    <a:pt x="66" y="95"/>
                  </a:cubicBezTo>
                  <a:cubicBezTo>
                    <a:pt x="42" y="103"/>
                    <a:pt x="16" y="90"/>
                    <a:pt x="8" y="66"/>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24"/>
            <p:cNvSpPr>
              <a:spLocks/>
            </p:cNvSpPr>
            <p:nvPr userDrawn="1"/>
          </p:nvSpPr>
          <p:spPr bwMode="gray">
            <a:xfrm>
              <a:off x="1323975" y="3270250"/>
              <a:ext cx="115888" cy="115888"/>
            </a:xfrm>
            <a:custGeom>
              <a:avLst/>
              <a:gdLst>
                <a:gd name="T0" fmla="*/ 8 w 104"/>
                <a:gd name="T1" fmla="*/ 66 h 104"/>
                <a:gd name="T2" fmla="*/ 38 w 104"/>
                <a:gd name="T3" fmla="*/ 8 h 104"/>
                <a:gd name="T4" fmla="*/ 96 w 104"/>
                <a:gd name="T5" fmla="*/ 38 h 104"/>
                <a:gd name="T6" fmla="*/ 66 w 104"/>
                <a:gd name="T7" fmla="*/ 96 h 104"/>
                <a:gd name="T8" fmla="*/ 8 w 104"/>
                <a:gd name="T9" fmla="*/ 66 h 104"/>
              </a:gdLst>
              <a:ahLst/>
              <a:cxnLst>
                <a:cxn ang="0">
                  <a:pos x="T0" y="T1"/>
                </a:cxn>
                <a:cxn ang="0">
                  <a:pos x="T2" y="T3"/>
                </a:cxn>
                <a:cxn ang="0">
                  <a:pos x="T4" y="T5"/>
                </a:cxn>
                <a:cxn ang="0">
                  <a:pos x="T6" y="T7"/>
                </a:cxn>
                <a:cxn ang="0">
                  <a:pos x="T8" y="T9"/>
                </a:cxn>
              </a:cxnLst>
              <a:rect l="0" t="0" r="r" b="b"/>
              <a:pathLst>
                <a:path w="104" h="104">
                  <a:moveTo>
                    <a:pt x="8" y="66"/>
                  </a:moveTo>
                  <a:cubicBezTo>
                    <a:pt x="0" y="42"/>
                    <a:pt x="14" y="16"/>
                    <a:pt x="38" y="8"/>
                  </a:cubicBezTo>
                  <a:cubicBezTo>
                    <a:pt x="62" y="0"/>
                    <a:pt x="88" y="14"/>
                    <a:pt x="96" y="38"/>
                  </a:cubicBezTo>
                  <a:cubicBezTo>
                    <a:pt x="104" y="63"/>
                    <a:pt x="90" y="89"/>
                    <a:pt x="66" y="96"/>
                  </a:cubicBezTo>
                  <a:cubicBezTo>
                    <a:pt x="42" y="104"/>
                    <a:pt x="16" y="91"/>
                    <a:pt x="8" y="66"/>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25"/>
            <p:cNvSpPr>
              <a:spLocks/>
            </p:cNvSpPr>
            <p:nvPr userDrawn="1"/>
          </p:nvSpPr>
          <p:spPr bwMode="gray">
            <a:xfrm>
              <a:off x="1331913" y="3311525"/>
              <a:ext cx="180975" cy="320675"/>
            </a:xfrm>
            <a:custGeom>
              <a:avLst/>
              <a:gdLst>
                <a:gd name="T0" fmla="*/ 0 w 114"/>
                <a:gd name="T1" fmla="*/ 20 h 202"/>
                <a:gd name="T2" fmla="*/ 63 w 114"/>
                <a:gd name="T3" fmla="*/ 0 h 202"/>
                <a:gd name="T4" fmla="*/ 114 w 114"/>
                <a:gd name="T5" fmla="*/ 184 h 202"/>
                <a:gd name="T6" fmla="*/ 63 w 114"/>
                <a:gd name="T7" fmla="*/ 202 h 202"/>
                <a:gd name="T8" fmla="*/ 0 w 114"/>
                <a:gd name="T9" fmla="*/ 20 h 202"/>
              </a:gdLst>
              <a:ahLst/>
              <a:cxnLst>
                <a:cxn ang="0">
                  <a:pos x="T0" y="T1"/>
                </a:cxn>
                <a:cxn ang="0">
                  <a:pos x="T2" y="T3"/>
                </a:cxn>
                <a:cxn ang="0">
                  <a:pos x="T4" y="T5"/>
                </a:cxn>
                <a:cxn ang="0">
                  <a:pos x="T6" y="T7"/>
                </a:cxn>
                <a:cxn ang="0">
                  <a:pos x="T8" y="T9"/>
                </a:cxn>
              </a:cxnLst>
              <a:rect l="0" t="0" r="r" b="b"/>
              <a:pathLst>
                <a:path w="114" h="202">
                  <a:moveTo>
                    <a:pt x="0" y="20"/>
                  </a:moveTo>
                  <a:lnTo>
                    <a:pt x="63" y="0"/>
                  </a:lnTo>
                  <a:lnTo>
                    <a:pt x="114" y="184"/>
                  </a:lnTo>
                  <a:lnTo>
                    <a:pt x="63" y="202"/>
                  </a:lnTo>
                  <a:lnTo>
                    <a:pt x="0" y="2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26"/>
            <p:cNvSpPr>
              <a:spLocks/>
            </p:cNvSpPr>
            <p:nvPr userDrawn="1"/>
          </p:nvSpPr>
          <p:spPr bwMode="gray">
            <a:xfrm>
              <a:off x="1116013" y="3019425"/>
              <a:ext cx="227013" cy="184150"/>
            </a:xfrm>
            <a:custGeom>
              <a:avLst/>
              <a:gdLst>
                <a:gd name="T0" fmla="*/ 15 w 202"/>
                <a:gd name="T1" fmla="*/ 158 h 164"/>
                <a:gd name="T2" fmla="*/ 101 w 202"/>
                <a:gd name="T3" fmla="*/ 141 h 164"/>
                <a:gd name="T4" fmla="*/ 192 w 202"/>
                <a:gd name="T5" fmla="*/ 164 h 164"/>
                <a:gd name="T6" fmla="*/ 202 w 202"/>
                <a:gd name="T7" fmla="*/ 0 h 164"/>
                <a:gd name="T8" fmla="*/ 0 w 202"/>
                <a:gd name="T9" fmla="*/ 0 h 164"/>
                <a:gd name="T10" fmla="*/ 15 w 202"/>
                <a:gd name="T11" fmla="*/ 158 h 164"/>
              </a:gdLst>
              <a:ahLst/>
              <a:cxnLst>
                <a:cxn ang="0">
                  <a:pos x="T0" y="T1"/>
                </a:cxn>
                <a:cxn ang="0">
                  <a:pos x="T2" y="T3"/>
                </a:cxn>
                <a:cxn ang="0">
                  <a:pos x="T4" y="T5"/>
                </a:cxn>
                <a:cxn ang="0">
                  <a:pos x="T6" y="T7"/>
                </a:cxn>
                <a:cxn ang="0">
                  <a:pos x="T8" y="T9"/>
                </a:cxn>
                <a:cxn ang="0">
                  <a:pos x="T10" y="T11"/>
                </a:cxn>
              </a:cxnLst>
              <a:rect l="0" t="0" r="r" b="b"/>
              <a:pathLst>
                <a:path w="202" h="164">
                  <a:moveTo>
                    <a:pt x="15" y="158"/>
                  </a:moveTo>
                  <a:cubicBezTo>
                    <a:pt x="15" y="151"/>
                    <a:pt x="50" y="141"/>
                    <a:pt x="101" y="141"/>
                  </a:cubicBezTo>
                  <a:cubicBezTo>
                    <a:pt x="151" y="141"/>
                    <a:pt x="192" y="157"/>
                    <a:pt x="192" y="164"/>
                  </a:cubicBezTo>
                  <a:cubicBezTo>
                    <a:pt x="202" y="0"/>
                    <a:pt x="202" y="0"/>
                    <a:pt x="202" y="0"/>
                  </a:cubicBezTo>
                  <a:cubicBezTo>
                    <a:pt x="0" y="0"/>
                    <a:pt x="0" y="0"/>
                    <a:pt x="0" y="0"/>
                  </a:cubicBezTo>
                  <a:lnTo>
                    <a:pt x="15" y="158"/>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27"/>
            <p:cNvSpPr>
              <a:spLocks/>
            </p:cNvSpPr>
            <p:nvPr userDrawn="1"/>
          </p:nvSpPr>
          <p:spPr bwMode="gray">
            <a:xfrm>
              <a:off x="1604963" y="2565400"/>
              <a:ext cx="184150" cy="142875"/>
            </a:xfrm>
            <a:custGeom>
              <a:avLst/>
              <a:gdLst>
                <a:gd name="T0" fmla="*/ 86 w 164"/>
                <a:gd name="T1" fmla="*/ 103 h 127"/>
                <a:gd name="T2" fmla="*/ 147 w 164"/>
                <a:gd name="T3" fmla="*/ 62 h 127"/>
                <a:gd name="T4" fmla="*/ 148 w 164"/>
                <a:gd name="T5" fmla="*/ 42 h 127"/>
                <a:gd name="T6" fmla="*/ 151 w 164"/>
                <a:gd name="T7" fmla="*/ 20 h 127"/>
                <a:gd name="T8" fmla="*/ 152 w 164"/>
                <a:gd name="T9" fmla="*/ 4 h 127"/>
                <a:gd name="T10" fmla="*/ 139 w 164"/>
                <a:gd name="T11" fmla="*/ 13 h 127"/>
                <a:gd name="T12" fmla="*/ 122 w 164"/>
                <a:gd name="T13" fmla="*/ 14 h 127"/>
                <a:gd name="T14" fmla="*/ 107 w 164"/>
                <a:gd name="T15" fmla="*/ 26 h 127"/>
                <a:gd name="T16" fmla="*/ 101 w 164"/>
                <a:gd name="T17" fmla="*/ 6 h 127"/>
                <a:gd name="T18" fmla="*/ 72 w 164"/>
                <a:gd name="T19" fmla="*/ 47 h 127"/>
                <a:gd name="T20" fmla="*/ 68 w 164"/>
                <a:gd name="T21" fmla="*/ 57 h 127"/>
                <a:gd name="T22" fmla="*/ 0 w 164"/>
                <a:gd name="T23" fmla="*/ 91 h 127"/>
                <a:gd name="T24" fmla="*/ 43 w 164"/>
                <a:gd name="T25" fmla="*/ 127 h 127"/>
                <a:gd name="T26" fmla="*/ 86 w 164"/>
                <a:gd name="T27" fmla="*/ 10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 h="127">
                  <a:moveTo>
                    <a:pt x="86" y="103"/>
                  </a:moveTo>
                  <a:cubicBezTo>
                    <a:pt x="119" y="93"/>
                    <a:pt x="127" y="84"/>
                    <a:pt x="147" y="62"/>
                  </a:cubicBezTo>
                  <a:cubicBezTo>
                    <a:pt x="158" y="48"/>
                    <a:pt x="157" y="40"/>
                    <a:pt x="148" y="42"/>
                  </a:cubicBezTo>
                  <a:cubicBezTo>
                    <a:pt x="164" y="32"/>
                    <a:pt x="162" y="14"/>
                    <a:pt x="151" y="20"/>
                  </a:cubicBezTo>
                  <a:cubicBezTo>
                    <a:pt x="154" y="17"/>
                    <a:pt x="157" y="8"/>
                    <a:pt x="152" y="4"/>
                  </a:cubicBezTo>
                  <a:cubicBezTo>
                    <a:pt x="148" y="0"/>
                    <a:pt x="141" y="9"/>
                    <a:pt x="139" y="13"/>
                  </a:cubicBezTo>
                  <a:cubicBezTo>
                    <a:pt x="137" y="7"/>
                    <a:pt x="130" y="3"/>
                    <a:pt x="122" y="14"/>
                  </a:cubicBezTo>
                  <a:cubicBezTo>
                    <a:pt x="115" y="23"/>
                    <a:pt x="107" y="26"/>
                    <a:pt x="107" y="26"/>
                  </a:cubicBezTo>
                  <a:cubicBezTo>
                    <a:pt x="111" y="13"/>
                    <a:pt x="108" y="6"/>
                    <a:pt x="101" y="6"/>
                  </a:cubicBezTo>
                  <a:cubicBezTo>
                    <a:pt x="95" y="18"/>
                    <a:pt x="80" y="32"/>
                    <a:pt x="72" y="47"/>
                  </a:cubicBezTo>
                  <a:cubicBezTo>
                    <a:pt x="70" y="51"/>
                    <a:pt x="69" y="54"/>
                    <a:pt x="68" y="57"/>
                  </a:cubicBezTo>
                  <a:cubicBezTo>
                    <a:pt x="0" y="91"/>
                    <a:pt x="0" y="91"/>
                    <a:pt x="0" y="91"/>
                  </a:cubicBezTo>
                  <a:cubicBezTo>
                    <a:pt x="43" y="127"/>
                    <a:pt x="43" y="127"/>
                    <a:pt x="43" y="127"/>
                  </a:cubicBezTo>
                  <a:lnTo>
                    <a:pt x="86" y="103"/>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28"/>
            <p:cNvSpPr>
              <a:spLocks/>
            </p:cNvSpPr>
            <p:nvPr userDrawn="1"/>
          </p:nvSpPr>
          <p:spPr bwMode="gray">
            <a:xfrm>
              <a:off x="1314450" y="2651125"/>
              <a:ext cx="193675" cy="160338"/>
            </a:xfrm>
            <a:custGeom>
              <a:avLst/>
              <a:gdLst>
                <a:gd name="T0" fmla="*/ 99 w 122"/>
                <a:gd name="T1" fmla="*/ 101 h 101"/>
                <a:gd name="T2" fmla="*/ 122 w 122"/>
                <a:gd name="T3" fmla="*/ 49 h 101"/>
                <a:gd name="T4" fmla="*/ 32 w 122"/>
                <a:gd name="T5" fmla="*/ 0 h 101"/>
                <a:gd name="T6" fmla="*/ 0 w 122"/>
                <a:gd name="T7" fmla="*/ 71 h 101"/>
                <a:gd name="T8" fmla="*/ 99 w 122"/>
                <a:gd name="T9" fmla="*/ 101 h 101"/>
              </a:gdLst>
              <a:ahLst/>
              <a:cxnLst>
                <a:cxn ang="0">
                  <a:pos x="T0" y="T1"/>
                </a:cxn>
                <a:cxn ang="0">
                  <a:pos x="T2" y="T3"/>
                </a:cxn>
                <a:cxn ang="0">
                  <a:pos x="T4" y="T5"/>
                </a:cxn>
                <a:cxn ang="0">
                  <a:pos x="T6" y="T7"/>
                </a:cxn>
                <a:cxn ang="0">
                  <a:pos x="T8" y="T9"/>
                </a:cxn>
              </a:cxnLst>
              <a:rect l="0" t="0" r="r" b="b"/>
              <a:pathLst>
                <a:path w="122" h="101">
                  <a:moveTo>
                    <a:pt x="99" y="101"/>
                  </a:moveTo>
                  <a:lnTo>
                    <a:pt x="122" y="49"/>
                  </a:lnTo>
                  <a:lnTo>
                    <a:pt x="32" y="0"/>
                  </a:lnTo>
                  <a:lnTo>
                    <a:pt x="0" y="71"/>
                  </a:lnTo>
                  <a:lnTo>
                    <a:pt x="99" y="10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29"/>
            <p:cNvSpPr>
              <a:spLocks/>
            </p:cNvSpPr>
            <p:nvPr userDrawn="1"/>
          </p:nvSpPr>
          <p:spPr bwMode="gray">
            <a:xfrm>
              <a:off x="1270000" y="2638425"/>
              <a:ext cx="139700" cy="139700"/>
            </a:xfrm>
            <a:custGeom>
              <a:avLst/>
              <a:gdLst>
                <a:gd name="T0" fmla="*/ 40 w 125"/>
                <a:gd name="T1" fmla="*/ 112 h 125"/>
                <a:gd name="T2" fmla="*/ 13 w 125"/>
                <a:gd name="T3" fmla="*/ 40 h 125"/>
                <a:gd name="T4" fmla="*/ 85 w 125"/>
                <a:gd name="T5" fmla="*/ 12 h 125"/>
                <a:gd name="T6" fmla="*/ 113 w 125"/>
                <a:gd name="T7" fmla="*/ 85 h 125"/>
                <a:gd name="T8" fmla="*/ 40 w 125"/>
                <a:gd name="T9" fmla="*/ 112 h 125"/>
              </a:gdLst>
              <a:ahLst/>
              <a:cxnLst>
                <a:cxn ang="0">
                  <a:pos x="T0" y="T1"/>
                </a:cxn>
                <a:cxn ang="0">
                  <a:pos x="T2" y="T3"/>
                </a:cxn>
                <a:cxn ang="0">
                  <a:pos x="T4" y="T5"/>
                </a:cxn>
                <a:cxn ang="0">
                  <a:pos x="T6" y="T7"/>
                </a:cxn>
                <a:cxn ang="0">
                  <a:pos x="T8" y="T9"/>
                </a:cxn>
              </a:cxnLst>
              <a:rect l="0" t="0" r="r" b="b"/>
              <a:pathLst>
                <a:path w="125" h="125">
                  <a:moveTo>
                    <a:pt x="40" y="112"/>
                  </a:moveTo>
                  <a:cubicBezTo>
                    <a:pt x="13" y="100"/>
                    <a:pt x="0" y="67"/>
                    <a:pt x="13" y="40"/>
                  </a:cubicBezTo>
                  <a:cubicBezTo>
                    <a:pt x="25" y="12"/>
                    <a:pt x="58" y="0"/>
                    <a:pt x="85" y="12"/>
                  </a:cubicBezTo>
                  <a:cubicBezTo>
                    <a:pt x="113" y="24"/>
                    <a:pt x="125" y="57"/>
                    <a:pt x="113" y="85"/>
                  </a:cubicBezTo>
                  <a:cubicBezTo>
                    <a:pt x="100" y="112"/>
                    <a:pt x="68" y="125"/>
                    <a:pt x="40" y="112"/>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30"/>
            <p:cNvSpPr>
              <a:spLocks/>
            </p:cNvSpPr>
            <p:nvPr userDrawn="1"/>
          </p:nvSpPr>
          <p:spPr bwMode="gray">
            <a:xfrm>
              <a:off x="1439863" y="2719388"/>
              <a:ext cx="101600" cy="101600"/>
            </a:xfrm>
            <a:custGeom>
              <a:avLst/>
              <a:gdLst>
                <a:gd name="T0" fmla="*/ 64 w 90"/>
                <a:gd name="T1" fmla="*/ 80 h 91"/>
                <a:gd name="T2" fmla="*/ 10 w 90"/>
                <a:gd name="T3" fmla="*/ 64 h 91"/>
                <a:gd name="T4" fmla="*/ 26 w 90"/>
                <a:gd name="T5" fmla="*/ 10 h 91"/>
                <a:gd name="T6" fmla="*/ 80 w 90"/>
                <a:gd name="T7" fmla="*/ 26 h 91"/>
                <a:gd name="T8" fmla="*/ 64 w 90"/>
                <a:gd name="T9" fmla="*/ 80 h 91"/>
              </a:gdLst>
              <a:ahLst/>
              <a:cxnLst>
                <a:cxn ang="0">
                  <a:pos x="T0" y="T1"/>
                </a:cxn>
                <a:cxn ang="0">
                  <a:pos x="T2" y="T3"/>
                </a:cxn>
                <a:cxn ang="0">
                  <a:pos x="T4" y="T5"/>
                </a:cxn>
                <a:cxn ang="0">
                  <a:pos x="T6" y="T7"/>
                </a:cxn>
                <a:cxn ang="0">
                  <a:pos x="T8" y="T9"/>
                </a:cxn>
              </a:cxnLst>
              <a:rect l="0" t="0" r="r" b="b"/>
              <a:pathLst>
                <a:path w="90" h="91">
                  <a:moveTo>
                    <a:pt x="64" y="80"/>
                  </a:moveTo>
                  <a:cubicBezTo>
                    <a:pt x="45" y="91"/>
                    <a:pt x="21" y="84"/>
                    <a:pt x="10" y="64"/>
                  </a:cubicBezTo>
                  <a:cubicBezTo>
                    <a:pt x="0" y="45"/>
                    <a:pt x="7" y="21"/>
                    <a:pt x="26" y="10"/>
                  </a:cubicBezTo>
                  <a:cubicBezTo>
                    <a:pt x="45" y="0"/>
                    <a:pt x="69" y="7"/>
                    <a:pt x="80" y="26"/>
                  </a:cubicBezTo>
                  <a:cubicBezTo>
                    <a:pt x="90" y="45"/>
                    <a:pt x="83" y="70"/>
                    <a:pt x="64" y="80"/>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31"/>
            <p:cNvSpPr>
              <a:spLocks/>
            </p:cNvSpPr>
            <p:nvPr userDrawn="1"/>
          </p:nvSpPr>
          <p:spPr bwMode="gray">
            <a:xfrm>
              <a:off x="1439863" y="2719388"/>
              <a:ext cx="101600" cy="101600"/>
            </a:xfrm>
            <a:custGeom>
              <a:avLst/>
              <a:gdLst>
                <a:gd name="T0" fmla="*/ 26 w 90"/>
                <a:gd name="T1" fmla="*/ 10 h 91"/>
                <a:gd name="T2" fmla="*/ 80 w 90"/>
                <a:gd name="T3" fmla="*/ 26 h 91"/>
                <a:gd name="T4" fmla="*/ 64 w 90"/>
                <a:gd name="T5" fmla="*/ 80 h 91"/>
                <a:gd name="T6" fmla="*/ 10 w 90"/>
                <a:gd name="T7" fmla="*/ 64 h 91"/>
                <a:gd name="T8" fmla="*/ 26 w 90"/>
                <a:gd name="T9" fmla="*/ 10 h 91"/>
              </a:gdLst>
              <a:ahLst/>
              <a:cxnLst>
                <a:cxn ang="0">
                  <a:pos x="T0" y="T1"/>
                </a:cxn>
                <a:cxn ang="0">
                  <a:pos x="T2" y="T3"/>
                </a:cxn>
                <a:cxn ang="0">
                  <a:pos x="T4" y="T5"/>
                </a:cxn>
                <a:cxn ang="0">
                  <a:pos x="T6" y="T7"/>
                </a:cxn>
                <a:cxn ang="0">
                  <a:pos x="T8" y="T9"/>
                </a:cxn>
              </a:cxnLst>
              <a:rect l="0" t="0" r="r" b="b"/>
              <a:pathLst>
                <a:path w="90" h="91">
                  <a:moveTo>
                    <a:pt x="26" y="10"/>
                  </a:moveTo>
                  <a:cubicBezTo>
                    <a:pt x="45" y="0"/>
                    <a:pt x="69" y="7"/>
                    <a:pt x="80" y="26"/>
                  </a:cubicBezTo>
                  <a:cubicBezTo>
                    <a:pt x="90" y="45"/>
                    <a:pt x="83" y="70"/>
                    <a:pt x="64" y="80"/>
                  </a:cubicBezTo>
                  <a:cubicBezTo>
                    <a:pt x="45" y="91"/>
                    <a:pt x="21" y="84"/>
                    <a:pt x="10" y="64"/>
                  </a:cubicBezTo>
                  <a:cubicBezTo>
                    <a:pt x="0" y="45"/>
                    <a:pt x="7" y="21"/>
                    <a:pt x="26" y="10"/>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32"/>
            <p:cNvSpPr>
              <a:spLocks/>
            </p:cNvSpPr>
            <p:nvPr userDrawn="1"/>
          </p:nvSpPr>
          <p:spPr bwMode="gray">
            <a:xfrm>
              <a:off x="1470025" y="2630488"/>
              <a:ext cx="233363" cy="177800"/>
            </a:xfrm>
            <a:custGeom>
              <a:avLst/>
              <a:gdLst>
                <a:gd name="T0" fmla="*/ 147 w 147"/>
                <a:gd name="T1" fmla="*/ 37 h 112"/>
                <a:gd name="T2" fmla="*/ 127 w 147"/>
                <a:gd name="T3" fmla="*/ 0 h 112"/>
                <a:gd name="T4" fmla="*/ 0 w 147"/>
                <a:gd name="T5" fmla="*/ 63 h 112"/>
                <a:gd name="T6" fmla="*/ 27 w 147"/>
                <a:gd name="T7" fmla="*/ 112 h 112"/>
                <a:gd name="T8" fmla="*/ 147 w 147"/>
                <a:gd name="T9" fmla="*/ 37 h 112"/>
              </a:gdLst>
              <a:ahLst/>
              <a:cxnLst>
                <a:cxn ang="0">
                  <a:pos x="T0" y="T1"/>
                </a:cxn>
                <a:cxn ang="0">
                  <a:pos x="T2" y="T3"/>
                </a:cxn>
                <a:cxn ang="0">
                  <a:pos x="T4" y="T5"/>
                </a:cxn>
                <a:cxn ang="0">
                  <a:pos x="T6" y="T7"/>
                </a:cxn>
                <a:cxn ang="0">
                  <a:pos x="T8" y="T9"/>
                </a:cxn>
              </a:cxnLst>
              <a:rect l="0" t="0" r="r" b="b"/>
              <a:pathLst>
                <a:path w="147" h="112">
                  <a:moveTo>
                    <a:pt x="147" y="37"/>
                  </a:moveTo>
                  <a:lnTo>
                    <a:pt x="127" y="0"/>
                  </a:lnTo>
                  <a:lnTo>
                    <a:pt x="0" y="63"/>
                  </a:lnTo>
                  <a:lnTo>
                    <a:pt x="27" y="112"/>
                  </a:lnTo>
                  <a:lnTo>
                    <a:pt x="147" y="37"/>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33"/>
            <p:cNvSpPr>
              <a:spLocks/>
            </p:cNvSpPr>
            <p:nvPr userDrawn="1"/>
          </p:nvSpPr>
          <p:spPr bwMode="gray">
            <a:xfrm>
              <a:off x="1092200" y="2636838"/>
              <a:ext cx="285750" cy="508000"/>
            </a:xfrm>
            <a:custGeom>
              <a:avLst/>
              <a:gdLst>
                <a:gd name="T0" fmla="*/ 123 w 255"/>
                <a:gd name="T1" fmla="*/ 454 h 454"/>
                <a:gd name="T2" fmla="*/ 3 w 255"/>
                <a:gd name="T3" fmla="*/ 440 h 454"/>
                <a:gd name="T4" fmla="*/ 0 w 255"/>
                <a:gd name="T5" fmla="*/ 79 h 454"/>
                <a:gd name="T6" fmla="*/ 20 w 255"/>
                <a:gd name="T7" fmla="*/ 10 h 454"/>
                <a:gd name="T8" fmla="*/ 123 w 255"/>
                <a:gd name="T9" fmla="*/ 0 h 454"/>
                <a:gd name="T10" fmla="*/ 225 w 255"/>
                <a:gd name="T11" fmla="*/ 10 h 454"/>
                <a:gd name="T12" fmla="*/ 246 w 255"/>
                <a:gd name="T13" fmla="*/ 79 h 454"/>
                <a:gd name="T14" fmla="*/ 244 w 255"/>
                <a:gd name="T15" fmla="*/ 321 h 454"/>
                <a:gd name="T16" fmla="*/ 255 w 255"/>
                <a:gd name="T17" fmla="*/ 431 h 454"/>
                <a:gd name="T18" fmla="*/ 123 w 255"/>
                <a:gd name="T19"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454">
                  <a:moveTo>
                    <a:pt x="123" y="454"/>
                  </a:moveTo>
                  <a:cubicBezTo>
                    <a:pt x="58" y="454"/>
                    <a:pt x="58" y="440"/>
                    <a:pt x="3" y="440"/>
                  </a:cubicBezTo>
                  <a:cubicBezTo>
                    <a:pt x="0" y="79"/>
                    <a:pt x="0" y="79"/>
                    <a:pt x="0" y="79"/>
                  </a:cubicBezTo>
                  <a:cubicBezTo>
                    <a:pt x="20" y="10"/>
                    <a:pt x="20" y="10"/>
                    <a:pt x="20" y="10"/>
                  </a:cubicBezTo>
                  <a:cubicBezTo>
                    <a:pt x="123" y="0"/>
                    <a:pt x="123" y="0"/>
                    <a:pt x="123" y="0"/>
                  </a:cubicBezTo>
                  <a:cubicBezTo>
                    <a:pt x="225" y="10"/>
                    <a:pt x="225" y="10"/>
                    <a:pt x="225" y="10"/>
                  </a:cubicBezTo>
                  <a:cubicBezTo>
                    <a:pt x="246" y="79"/>
                    <a:pt x="246" y="79"/>
                    <a:pt x="246" y="79"/>
                  </a:cubicBezTo>
                  <a:cubicBezTo>
                    <a:pt x="244" y="321"/>
                    <a:pt x="244" y="321"/>
                    <a:pt x="244" y="321"/>
                  </a:cubicBezTo>
                  <a:cubicBezTo>
                    <a:pt x="255" y="431"/>
                    <a:pt x="255" y="431"/>
                    <a:pt x="255" y="431"/>
                  </a:cubicBezTo>
                  <a:cubicBezTo>
                    <a:pt x="200" y="431"/>
                    <a:pt x="188" y="454"/>
                    <a:pt x="123" y="454"/>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34"/>
            <p:cNvSpPr>
              <a:spLocks/>
            </p:cNvSpPr>
            <p:nvPr userDrawn="1"/>
          </p:nvSpPr>
          <p:spPr bwMode="gray">
            <a:xfrm>
              <a:off x="1189038" y="2587625"/>
              <a:ext cx="80963" cy="158750"/>
            </a:xfrm>
            <a:custGeom>
              <a:avLst/>
              <a:gdLst>
                <a:gd name="T0" fmla="*/ 72 w 72"/>
                <a:gd name="T1" fmla="*/ 114 h 142"/>
                <a:gd name="T2" fmla="*/ 72 w 72"/>
                <a:gd name="T3" fmla="*/ 0 h 142"/>
                <a:gd name="T4" fmla="*/ 0 w 72"/>
                <a:gd name="T5" fmla="*/ 0 h 142"/>
                <a:gd name="T6" fmla="*/ 0 w 72"/>
                <a:gd name="T7" fmla="*/ 114 h 142"/>
                <a:gd name="T8" fmla="*/ 37 w 72"/>
                <a:gd name="T9" fmla="*/ 142 h 142"/>
                <a:gd name="T10" fmla="*/ 72 w 72"/>
                <a:gd name="T11" fmla="*/ 114 h 142"/>
              </a:gdLst>
              <a:ahLst/>
              <a:cxnLst>
                <a:cxn ang="0">
                  <a:pos x="T0" y="T1"/>
                </a:cxn>
                <a:cxn ang="0">
                  <a:pos x="T2" y="T3"/>
                </a:cxn>
                <a:cxn ang="0">
                  <a:pos x="T4" y="T5"/>
                </a:cxn>
                <a:cxn ang="0">
                  <a:pos x="T6" y="T7"/>
                </a:cxn>
                <a:cxn ang="0">
                  <a:pos x="T8" y="T9"/>
                </a:cxn>
                <a:cxn ang="0">
                  <a:pos x="T10" y="T11"/>
                </a:cxn>
              </a:cxnLst>
              <a:rect l="0" t="0" r="r" b="b"/>
              <a:pathLst>
                <a:path w="72" h="142">
                  <a:moveTo>
                    <a:pt x="72" y="114"/>
                  </a:moveTo>
                  <a:cubicBezTo>
                    <a:pt x="72" y="0"/>
                    <a:pt x="72" y="0"/>
                    <a:pt x="72" y="0"/>
                  </a:cubicBezTo>
                  <a:cubicBezTo>
                    <a:pt x="0" y="0"/>
                    <a:pt x="0" y="0"/>
                    <a:pt x="0" y="0"/>
                  </a:cubicBezTo>
                  <a:cubicBezTo>
                    <a:pt x="0" y="114"/>
                    <a:pt x="0" y="114"/>
                    <a:pt x="0" y="114"/>
                  </a:cubicBezTo>
                  <a:cubicBezTo>
                    <a:pt x="1" y="127"/>
                    <a:pt x="11" y="142"/>
                    <a:pt x="37" y="142"/>
                  </a:cubicBezTo>
                  <a:cubicBezTo>
                    <a:pt x="63" y="142"/>
                    <a:pt x="71" y="127"/>
                    <a:pt x="72" y="11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35"/>
            <p:cNvSpPr>
              <a:spLocks/>
            </p:cNvSpPr>
            <p:nvPr userDrawn="1"/>
          </p:nvSpPr>
          <p:spPr bwMode="gray">
            <a:xfrm>
              <a:off x="1181100" y="2573338"/>
              <a:ext cx="88900" cy="73025"/>
            </a:xfrm>
            <a:custGeom>
              <a:avLst/>
              <a:gdLst>
                <a:gd name="T0" fmla="*/ 0 w 78"/>
                <a:gd name="T1" fmla="*/ 15 h 65"/>
                <a:gd name="T2" fmla="*/ 78 w 78"/>
                <a:gd name="T3" fmla="*/ 65 h 65"/>
                <a:gd name="T4" fmla="*/ 78 w 78"/>
                <a:gd name="T5" fmla="*/ 9 h 65"/>
                <a:gd name="T6" fmla="*/ 0 w 78"/>
                <a:gd name="T7" fmla="*/ 0 h 65"/>
                <a:gd name="T8" fmla="*/ 0 w 78"/>
                <a:gd name="T9" fmla="*/ 15 h 65"/>
              </a:gdLst>
              <a:ahLst/>
              <a:cxnLst>
                <a:cxn ang="0">
                  <a:pos x="T0" y="T1"/>
                </a:cxn>
                <a:cxn ang="0">
                  <a:pos x="T2" y="T3"/>
                </a:cxn>
                <a:cxn ang="0">
                  <a:pos x="T4" y="T5"/>
                </a:cxn>
                <a:cxn ang="0">
                  <a:pos x="T6" y="T7"/>
                </a:cxn>
                <a:cxn ang="0">
                  <a:pos x="T8" y="T9"/>
                </a:cxn>
              </a:cxnLst>
              <a:rect l="0" t="0" r="r" b="b"/>
              <a:pathLst>
                <a:path w="78" h="65">
                  <a:moveTo>
                    <a:pt x="0" y="15"/>
                  </a:moveTo>
                  <a:cubicBezTo>
                    <a:pt x="22" y="41"/>
                    <a:pt x="43" y="54"/>
                    <a:pt x="78" y="65"/>
                  </a:cubicBezTo>
                  <a:cubicBezTo>
                    <a:pt x="78" y="9"/>
                    <a:pt x="78" y="9"/>
                    <a:pt x="78" y="9"/>
                  </a:cubicBezTo>
                  <a:cubicBezTo>
                    <a:pt x="0" y="0"/>
                    <a:pt x="0" y="0"/>
                    <a:pt x="0" y="0"/>
                  </a:cubicBezTo>
                  <a:lnTo>
                    <a:pt x="0" y="15"/>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36"/>
            <p:cNvSpPr>
              <a:spLocks/>
            </p:cNvSpPr>
            <p:nvPr userDrawn="1"/>
          </p:nvSpPr>
          <p:spPr bwMode="gray">
            <a:xfrm>
              <a:off x="1154113" y="2665413"/>
              <a:ext cx="142875" cy="111125"/>
            </a:xfrm>
            <a:custGeom>
              <a:avLst/>
              <a:gdLst>
                <a:gd name="T0" fmla="*/ 59 w 90"/>
                <a:gd name="T1" fmla="*/ 8 h 70"/>
                <a:gd name="T2" fmla="*/ 48 w 90"/>
                <a:gd name="T3" fmla="*/ 45 h 70"/>
                <a:gd name="T4" fmla="*/ 33 w 90"/>
                <a:gd name="T5" fmla="*/ 6 h 70"/>
                <a:gd name="T6" fmla="*/ 25 w 90"/>
                <a:gd name="T7" fmla="*/ 1 h 70"/>
                <a:gd name="T8" fmla="*/ 0 w 90"/>
                <a:gd name="T9" fmla="*/ 27 h 70"/>
                <a:gd name="T10" fmla="*/ 48 w 90"/>
                <a:gd name="T11" fmla="*/ 70 h 70"/>
                <a:gd name="T12" fmla="*/ 90 w 90"/>
                <a:gd name="T13" fmla="*/ 27 h 70"/>
                <a:gd name="T14" fmla="*/ 66 w 90"/>
                <a:gd name="T15" fmla="*/ 0 h 70"/>
                <a:gd name="T16" fmla="*/ 59 w 90"/>
                <a:gd name="T17"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70">
                  <a:moveTo>
                    <a:pt x="59" y="8"/>
                  </a:moveTo>
                  <a:lnTo>
                    <a:pt x="48" y="45"/>
                  </a:lnTo>
                  <a:lnTo>
                    <a:pt x="33" y="6"/>
                  </a:lnTo>
                  <a:lnTo>
                    <a:pt x="25" y="1"/>
                  </a:lnTo>
                  <a:lnTo>
                    <a:pt x="0" y="27"/>
                  </a:lnTo>
                  <a:lnTo>
                    <a:pt x="48" y="70"/>
                  </a:lnTo>
                  <a:lnTo>
                    <a:pt x="90" y="27"/>
                  </a:lnTo>
                  <a:lnTo>
                    <a:pt x="66" y="0"/>
                  </a:lnTo>
                  <a:lnTo>
                    <a:pt x="59" y="8"/>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37"/>
            <p:cNvSpPr>
              <a:spLocks/>
            </p:cNvSpPr>
            <p:nvPr userDrawn="1"/>
          </p:nvSpPr>
          <p:spPr bwMode="gray">
            <a:xfrm>
              <a:off x="1131888" y="2414588"/>
              <a:ext cx="176213" cy="233363"/>
            </a:xfrm>
            <a:custGeom>
              <a:avLst/>
              <a:gdLst>
                <a:gd name="T0" fmla="*/ 115 w 157"/>
                <a:gd name="T1" fmla="*/ 43 h 209"/>
                <a:gd name="T2" fmla="*/ 2 w 157"/>
                <a:gd name="T3" fmla="*/ 81 h 209"/>
                <a:gd name="T4" fmla="*/ 150 w 157"/>
                <a:gd name="T5" fmla="*/ 158 h 209"/>
                <a:gd name="T6" fmla="*/ 154 w 157"/>
                <a:gd name="T7" fmla="*/ 148 h 209"/>
                <a:gd name="T8" fmla="*/ 139 w 157"/>
                <a:gd name="T9" fmla="*/ 113 h 209"/>
                <a:gd name="T10" fmla="*/ 141 w 157"/>
                <a:gd name="T11" fmla="*/ 109 h 209"/>
                <a:gd name="T12" fmla="*/ 148 w 157"/>
                <a:gd name="T13" fmla="*/ 106 h 209"/>
                <a:gd name="T14" fmla="*/ 150 w 157"/>
                <a:gd name="T15" fmla="*/ 101 h 209"/>
                <a:gd name="T16" fmla="*/ 133 w 157"/>
                <a:gd name="T17" fmla="*/ 80 h 209"/>
                <a:gd name="T18" fmla="*/ 129 w 157"/>
                <a:gd name="T19" fmla="*/ 74 h 209"/>
                <a:gd name="T20" fmla="*/ 115 w 157"/>
                <a:gd name="T21" fmla="*/ 4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209">
                  <a:moveTo>
                    <a:pt x="115" y="43"/>
                  </a:moveTo>
                  <a:cubicBezTo>
                    <a:pt x="96" y="0"/>
                    <a:pt x="0" y="7"/>
                    <a:pt x="2" y="81"/>
                  </a:cubicBezTo>
                  <a:cubicBezTo>
                    <a:pt x="2" y="81"/>
                    <a:pt x="5" y="209"/>
                    <a:pt x="150" y="158"/>
                  </a:cubicBezTo>
                  <a:cubicBezTo>
                    <a:pt x="154" y="156"/>
                    <a:pt x="157" y="151"/>
                    <a:pt x="154" y="148"/>
                  </a:cubicBezTo>
                  <a:cubicBezTo>
                    <a:pt x="145" y="138"/>
                    <a:pt x="139" y="113"/>
                    <a:pt x="139" y="113"/>
                  </a:cubicBezTo>
                  <a:cubicBezTo>
                    <a:pt x="139" y="112"/>
                    <a:pt x="139" y="110"/>
                    <a:pt x="141" y="109"/>
                  </a:cubicBezTo>
                  <a:cubicBezTo>
                    <a:pt x="148" y="106"/>
                    <a:pt x="148" y="106"/>
                    <a:pt x="148" y="106"/>
                  </a:cubicBezTo>
                  <a:cubicBezTo>
                    <a:pt x="150" y="105"/>
                    <a:pt x="151" y="103"/>
                    <a:pt x="150" y="101"/>
                  </a:cubicBezTo>
                  <a:cubicBezTo>
                    <a:pt x="133" y="80"/>
                    <a:pt x="133" y="80"/>
                    <a:pt x="133" y="80"/>
                  </a:cubicBezTo>
                  <a:cubicBezTo>
                    <a:pt x="132" y="78"/>
                    <a:pt x="130" y="76"/>
                    <a:pt x="129" y="74"/>
                  </a:cubicBezTo>
                  <a:lnTo>
                    <a:pt x="115" y="43"/>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38"/>
            <p:cNvSpPr>
              <a:spLocks/>
            </p:cNvSpPr>
            <p:nvPr userDrawn="1"/>
          </p:nvSpPr>
          <p:spPr bwMode="gray">
            <a:xfrm>
              <a:off x="1273175" y="2557463"/>
              <a:ext cx="22225" cy="6350"/>
            </a:xfrm>
            <a:custGeom>
              <a:avLst/>
              <a:gdLst>
                <a:gd name="T0" fmla="*/ 0 w 20"/>
                <a:gd name="T1" fmla="*/ 6 h 6"/>
                <a:gd name="T2" fmla="*/ 9 w 20"/>
                <a:gd name="T3" fmla="*/ 4 h 6"/>
                <a:gd name="T4" fmla="*/ 15 w 20"/>
                <a:gd name="T5" fmla="*/ 2 h 6"/>
                <a:gd name="T6" fmla="*/ 18 w 20"/>
                <a:gd name="T7" fmla="*/ 0 h 6"/>
                <a:gd name="T8" fmla="*/ 20 w 20"/>
                <a:gd name="T9" fmla="*/ 1 h 6"/>
                <a:gd name="T10" fmla="*/ 19 w 20"/>
                <a:gd name="T11" fmla="*/ 3 h 6"/>
                <a:gd name="T12" fmla="*/ 19 w 20"/>
                <a:gd name="T13" fmla="*/ 3 h 6"/>
                <a:gd name="T14" fmla="*/ 19 w 20"/>
                <a:gd name="T15" fmla="*/ 3 h 6"/>
                <a:gd name="T16" fmla="*/ 16 w 20"/>
                <a:gd name="T17" fmla="*/ 4 h 6"/>
                <a:gd name="T18" fmla="*/ 9 w 20"/>
                <a:gd name="T19" fmla="*/ 5 h 6"/>
                <a:gd name="T20" fmla="*/ 0 w 20"/>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6">
                  <a:moveTo>
                    <a:pt x="0" y="6"/>
                  </a:moveTo>
                  <a:cubicBezTo>
                    <a:pt x="0" y="6"/>
                    <a:pt x="5" y="5"/>
                    <a:pt x="9" y="4"/>
                  </a:cubicBezTo>
                  <a:cubicBezTo>
                    <a:pt x="12" y="3"/>
                    <a:pt x="14" y="2"/>
                    <a:pt x="15" y="2"/>
                  </a:cubicBezTo>
                  <a:cubicBezTo>
                    <a:pt x="17" y="1"/>
                    <a:pt x="18" y="0"/>
                    <a:pt x="18" y="0"/>
                  </a:cubicBezTo>
                  <a:cubicBezTo>
                    <a:pt x="19" y="0"/>
                    <a:pt x="19" y="0"/>
                    <a:pt x="20" y="1"/>
                  </a:cubicBezTo>
                  <a:cubicBezTo>
                    <a:pt x="20" y="1"/>
                    <a:pt x="20" y="2"/>
                    <a:pt x="19" y="3"/>
                  </a:cubicBezTo>
                  <a:cubicBezTo>
                    <a:pt x="19" y="3"/>
                    <a:pt x="19" y="3"/>
                    <a:pt x="19" y="3"/>
                  </a:cubicBezTo>
                  <a:cubicBezTo>
                    <a:pt x="19" y="3"/>
                    <a:pt x="19" y="3"/>
                    <a:pt x="19" y="3"/>
                  </a:cubicBezTo>
                  <a:cubicBezTo>
                    <a:pt x="19" y="3"/>
                    <a:pt x="18" y="3"/>
                    <a:pt x="16" y="4"/>
                  </a:cubicBezTo>
                  <a:cubicBezTo>
                    <a:pt x="14" y="4"/>
                    <a:pt x="12" y="5"/>
                    <a:pt x="9" y="5"/>
                  </a:cubicBezTo>
                  <a:cubicBezTo>
                    <a:pt x="5" y="6"/>
                    <a:pt x="0" y="6"/>
                    <a:pt x="0" y="6"/>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39"/>
            <p:cNvSpPr>
              <a:spLocks/>
            </p:cNvSpPr>
            <p:nvPr userDrawn="1"/>
          </p:nvSpPr>
          <p:spPr bwMode="gray">
            <a:xfrm>
              <a:off x="1273175" y="2552700"/>
              <a:ext cx="20638" cy="11113"/>
            </a:xfrm>
            <a:custGeom>
              <a:avLst/>
              <a:gdLst>
                <a:gd name="T0" fmla="*/ 0 w 18"/>
                <a:gd name="T1" fmla="*/ 11 h 11"/>
                <a:gd name="T2" fmla="*/ 8 w 18"/>
                <a:gd name="T3" fmla="*/ 6 h 11"/>
                <a:gd name="T4" fmla="*/ 13 w 18"/>
                <a:gd name="T5" fmla="*/ 2 h 11"/>
                <a:gd name="T6" fmla="*/ 16 w 18"/>
                <a:gd name="T7" fmla="*/ 0 h 11"/>
                <a:gd name="T8" fmla="*/ 17 w 18"/>
                <a:gd name="T9" fmla="*/ 0 h 11"/>
                <a:gd name="T10" fmla="*/ 17 w 18"/>
                <a:gd name="T11" fmla="*/ 2 h 11"/>
                <a:gd name="T12" fmla="*/ 17 w 18"/>
                <a:gd name="T13" fmla="*/ 2 h 11"/>
                <a:gd name="T14" fmla="*/ 17 w 18"/>
                <a:gd name="T15" fmla="*/ 2 h 11"/>
                <a:gd name="T16" fmla="*/ 15 w 18"/>
                <a:gd name="T17" fmla="*/ 4 h 11"/>
                <a:gd name="T18" fmla="*/ 9 w 18"/>
                <a:gd name="T19" fmla="*/ 7 h 11"/>
                <a:gd name="T20" fmla="*/ 0 w 18"/>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1">
                  <a:moveTo>
                    <a:pt x="0" y="11"/>
                  </a:moveTo>
                  <a:cubicBezTo>
                    <a:pt x="0" y="11"/>
                    <a:pt x="4" y="9"/>
                    <a:pt x="8" y="6"/>
                  </a:cubicBezTo>
                  <a:cubicBezTo>
                    <a:pt x="10" y="5"/>
                    <a:pt x="12" y="3"/>
                    <a:pt x="13" y="2"/>
                  </a:cubicBezTo>
                  <a:cubicBezTo>
                    <a:pt x="15" y="1"/>
                    <a:pt x="16" y="0"/>
                    <a:pt x="16" y="0"/>
                  </a:cubicBezTo>
                  <a:cubicBezTo>
                    <a:pt x="16" y="0"/>
                    <a:pt x="17" y="0"/>
                    <a:pt x="17" y="0"/>
                  </a:cubicBezTo>
                  <a:cubicBezTo>
                    <a:pt x="18" y="1"/>
                    <a:pt x="18" y="1"/>
                    <a:pt x="17" y="2"/>
                  </a:cubicBezTo>
                  <a:cubicBezTo>
                    <a:pt x="17" y="2"/>
                    <a:pt x="17" y="2"/>
                    <a:pt x="17" y="2"/>
                  </a:cubicBezTo>
                  <a:cubicBezTo>
                    <a:pt x="17" y="2"/>
                    <a:pt x="17" y="2"/>
                    <a:pt x="17" y="2"/>
                  </a:cubicBezTo>
                  <a:cubicBezTo>
                    <a:pt x="17" y="2"/>
                    <a:pt x="16" y="3"/>
                    <a:pt x="15" y="4"/>
                  </a:cubicBezTo>
                  <a:cubicBezTo>
                    <a:pt x="13" y="5"/>
                    <a:pt x="11" y="6"/>
                    <a:pt x="9" y="7"/>
                  </a:cubicBezTo>
                  <a:cubicBezTo>
                    <a:pt x="4" y="9"/>
                    <a:pt x="0" y="11"/>
                    <a:pt x="0" y="11"/>
                  </a:cubicBez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40"/>
            <p:cNvSpPr>
              <a:spLocks/>
            </p:cNvSpPr>
            <p:nvPr userDrawn="1"/>
          </p:nvSpPr>
          <p:spPr bwMode="gray">
            <a:xfrm>
              <a:off x="1247775" y="2624138"/>
              <a:ext cx="39688" cy="76200"/>
            </a:xfrm>
            <a:custGeom>
              <a:avLst/>
              <a:gdLst>
                <a:gd name="T0" fmla="*/ 0 w 25"/>
                <a:gd name="T1" fmla="*/ 34 h 48"/>
                <a:gd name="T2" fmla="*/ 14 w 25"/>
                <a:gd name="T3" fmla="*/ 0 h 48"/>
                <a:gd name="T4" fmla="*/ 24 w 25"/>
                <a:gd name="T5" fmla="*/ 11 h 48"/>
                <a:gd name="T6" fmla="*/ 25 w 25"/>
                <a:gd name="T7" fmla="*/ 48 h 48"/>
                <a:gd name="T8" fmla="*/ 7 w 25"/>
                <a:gd name="T9" fmla="*/ 27 h 48"/>
                <a:gd name="T10" fmla="*/ 0 w 25"/>
                <a:gd name="T11" fmla="*/ 34 h 48"/>
              </a:gdLst>
              <a:ahLst/>
              <a:cxnLst>
                <a:cxn ang="0">
                  <a:pos x="T0" y="T1"/>
                </a:cxn>
                <a:cxn ang="0">
                  <a:pos x="T2" y="T3"/>
                </a:cxn>
                <a:cxn ang="0">
                  <a:pos x="T4" y="T5"/>
                </a:cxn>
                <a:cxn ang="0">
                  <a:pos x="T6" y="T7"/>
                </a:cxn>
                <a:cxn ang="0">
                  <a:pos x="T8" y="T9"/>
                </a:cxn>
                <a:cxn ang="0">
                  <a:pos x="T10" y="T11"/>
                </a:cxn>
              </a:cxnLst>
              <a:rect l="0" t="0" r="r" b="b"/>
              <a:pathLst>
                <a:path w="25" h="48">
                  <a:moveTo>
                    <a:pt x="0" y="34"/>
                  </a:moveTo>
                  <a:lnTo>
                    <a:pt x="14" y="0"/>
                  </a:lnTo>
                  <a:lnTo>
                    <a:pt x="24" y="11"/>
                  </a:lnTo>
                  <a:lnTo>
                    <a:pt x="25" y="48"/>
                  </a:lnTo>
                  <a:lnTo>
                    <a:pt x="7" y="27"/>
                  </a:lnTo>
                  <a:lnTo>
                    <a:pt x="0" y="34"/>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41"/>
            <p:cNvSpPr>
              <a:spLocks/>
            </p:cNvSpPr>
            <p:nvPr userDrawn="1"/>
          </p:nvSpPr>
          <p:spPr bwMode="gray">
            <a:xfrm>
              <a:off x="1193800" y="2667000"/>
              <a:ext cx="36513" cy="477838"/>
            </a:xfrm>
            <a:custGeom>
              <a:avLst/>
              <a:gdLst>
                <a:gd name="T0" fmla="*/ 23 w 23"/>
                <a:gd name="T1" fmla="*/ 301 h 301"/>
                <a:gd name="T2" fmla="*/ 23 w 23"/>
                <a:gd name="T3" fmla="*/ 44 h 301"/>
                <a:gd name="T4" fmla="*/ 8 w 23"/>
                <a:gd name="T5" fmla="*/ 5 h 301"/>
                <a:gd name="T6" fmla="*/ 0 w 23"/>
                <a:gd name="T7" fmla="*/ 0 h 301"/>
              </a:gdLst>
              <a:ahLst/>
              <a:cxnLst>
                <a:cxn ang="0">
                  <a:pos x="T0" y="T1"/>
                </a:cxn>
                <a:cxn ang="0">
                  <a:pos x="T2" y="T3"/>
                </a:cxn>
                <a:cxn ang="0">
                  <a:pos x="T4" y="T5"/>
                </a:cxn>
                <a:cxn ang="0">
                  <a:pos x="T6" y="T7"/>
                </a:cxn>
              </a:cxnLst>
              <a:rect l="0" t="0" r="r" b="b"/>
              <a:pathLst>
                <a:path w="23" h="301">
                  <a:moveTo>
                    <a:pt x="23" y="301"/>
                  </a:moveTo>
                  <a:lnTo>
                    <a:pt x="23" y="44"/>
                  </a:lnTo>
                  <a:lnTo>
                    <a:pt x="8" y="5"/>
                  </a:lnTo>
                  <a:lnTo>
                    <a:pt x="0" y="0"/>
                  </a:lnTo>
                </a:path>
              </a:pathLst>
            </a:custGeom>
            <a:noFill/>
            <a:ln w="1588" cap="flat">
              <a:solidFill>
                <a:srgbClr val="69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42"/>
            <p:cNvSpPr>
              <a:spLocks/>
            </p:cNvSpPr>
            <p:nvPr userDrawn="1"/>
          </p:nvSpPr>
          <p:spPr bwMode="gray">
            <a:xfrm>
              <a:off x="1274763" y="2790825"/>
              <a:ext cx="55563" cy="66675"/>
            </a:xfrm>
            <a:custGeom>
              <a:avLst/>
              <a:gdLst>
                <a:gd name="T0" fmla="*/ 35 w 35"/>
                <a:gd name="T1" fmla="*/ 37 h 42"/>
                <a:gd name="T2" fmla="*/ 17 w 35"/>
                <a:gd name="T3" fmla="*/ 42 h 42"/>
                <a:gd name="T4" fmla="*/ 0 w 35"/>
                <a:gd name="T5" fmla="*/ 37 h 42"/>
                <a:gd name="T6" fmla="*/ 0 w 35"/>
                <a:gd name="T7" fmla="*/ 0 h 42"/>
                <a:gd name="T8" fmla="*/ 35 w 35"/>
                <a:gd name="T9" fmla="*/ 0 h 42"/>
                <a:gd name="T10" fmla="*/ 35 w 35"/>
                <a:gd name="T11" fmla="*/ 37 h 42"/>
              </a:gdLst>
              <a:ahLst/>
              <a:cxnLst>
                <a:cxn ang="0">
                  <a:pos x="T0" y="T1"/>
                </a:cxn>
                <a:cxn ang="0">
                  <a:pos x="T2" y="T3"/>
                </a:cxn>
                <a:cxn ang="0">
                  <a:pos x="T4" y="T5"/>
                </a:cxn>
                <a:cxn ang="0">
                  <a:pos x="T6" y="T7"/>
                </a:cxn>
                <a:cxn ang="0">
                  <a:pos x="T8" y="T9"/>
                </a:cxn>
                <a:cxn ang="0">
                  <a:pos x="T10" y="T11"/>
                </a:cxn>
              </a:cxnLst>
              <a:rect l="0" t="0" r="r" b="b"/>
              <a:pathLst>
                <a:path w="35" h="42">
                  <a:moveTo>
                    <a:pt x="35" y="37"/>
                  </a:moveTo>
                  <a:lnTo>
                    <a:pt x="17" y="42"/>
                  </a:lnTo>
                  <a:lnTo>
                    <a:pt x="0" y="37"/>
                  </a:lnTo>
                  <a:lnTo>
                    <a:pt x="0" y="0"/>
                  </a:lnTo>
                  <a:lnTo>
                    <a:pt x="35" y="0"/>
                  </a:lnTo>
                  <a:lnTo>
                    <a:pt x="35" y="37"/>
                  </a:lnTo>
                  <a:close/>
                </a:path>
              </a:pathLst>
            </a:custGeom>
            <a:noFill/>
            <a:ln w="1588" cap="flat">
              <a:solidFill>
                <a:srgbClr val="69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43"/>
            <p:cNvSpPr>
              <a:spLocks/>
            </p:cNvSpPr>
            <p:nvPr userDrawn="1"/>
          </p:nvSpPr>
          <p:spPr bwMode="gray">
            <a:xfrm>
              <a:off x="1687513" y="2571750"/>
              <a:ext cx="42863" cy="50800"/>
            </a:xfrm>
            <a:custGeom>
              <a:avLst/>
              <a:gdLst>
                <a:gd name="T0" fmla="*/ 26 w 38"/>
                <a:gd name="T1" fmla="*/ 45 h 45"/>
                <a:gd name="T2" fmla="*/ 34 w 38"/>
                <a:gd name="T3" fmla="*/ 19 h 45"/>
                <a:gd name="T4" fmla="*/ 28 w 38"/>
                <a:gd name="T5" fmla="*/ 0 h 45"/>
                <a:gd name="T6" fmla="*/ 0 w 38"/>
                <a:gd name="T7" fmla="*/ 40 h 45"/>
              </a:gdLst>
              <a:ahLst/>
              <a:cxnLst>
                <a:cxn ang="0">
                  <a:pos x="T0" y="T1"/>
                </a:cxn>
                <a:cxn ang="0">
                  <a:pos x="T2" y="T3"/>
                </a:cxn>
                <a:cxn ang="0">
                  <a:pos x="T4" y="T5"/>
                </a:cxn>
                <a:cxn ang="0">
                  <a:pos x="T6" y="T7"/>
                </a:cxn>
              </a:cxnLst>
              <a:rect l="0" t="0" r="r" b="b"/>
              <a:pathLst>
                <a:path w="38" h="45">
                  <a:moveTo>
                    <a:pt x="26" y="45"/>
                  </a:moveTo>
                  <a:cubicBezTo>
                    <a:pt x="16" y="39"/>
                    <a:pt x="32" y="24"/>
                    <a:pt x="34" y="19"/>
                  </a:cubicBezTo>
                  <a:cubicBezTo>
                    <a:pt x="38" y="7"/>
                    <a:pt x="34" y="0"/>
                    <a:pt x="28" y="0"/>
                  </a:cubicBezTo>
                  <a:cubicBezTo>
                    <a:pt x="22" y="12"/>
                    <a:pt x="8" y="25"/>
                    <a:pt x="0" y="40"/>
                  </a:cubicBezTo>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44"/>
            <p:cNvSpPr>
              <a:spLocks/>
            </p:cNvSpPr>
            <p:nvPr userDrawn="1"/>
          </p:nvSpPr>
          <p:spPr bwMode="gray">
            <a:xfrm>
              <a:off x="655638" y="2576513"/>
              <a:ext cx="188913" cy="133350"/>
            </a:xfrm>
            <a:custGeom>
              <a:avLst/>
              <a:gdLst>
                <a:gd name="T0" fmla="*/ 82 w 167"/>
                <a:gd name="T1" fmla="*/ 98 h 119"/>
                <a:gd name="T2" fmla="*/ 19 w 167"/>
                <a:gd name="T3" fmla="*/ 61 h 119"/>
                <a:gd name="T4" fmla="*/ 16 w 167"/>
                <a:gd name="T5" fmla="*/ 42 h 119"/>
                <a:gd name="T6" fmla="*/ 11 w 167"/>
                <a:gd name="T7" fmla="*/ 20 h 119"/>
                <a:gd name="T8" fmla="*/ 10 w 167"/>
                <a:gd name="T9" fmla="*/ 4 h 119"/>
                <a:gd name="T10" fmla="*/ 23 w 167"/>
                <a:gd name="T11" fmla="*/ 11 h 119"/>
                <a:gd name="T12" fmla="*/ 41 w 167"/>
                <a:gd name="T13" fmla="*/ 11 h 119"/>
                <a:gd name="T14" fmla="*/ 56 w 167"/>
                <a:gd name="T15" fmla="*/ 22 h 119"/>
                <a:gd name="T16" fmla="*/ 61 w 167"/>
                <a:gd name="T17" fmla="*/ 2 h 119"/>
                <a:gd name="T18" fmla="*/ 93 w 167"/>
                <a:gd name="T19" fmla="*/ 41 h 119"/>
                <a:gd name="T20" fmla="*/ 97 w 167"/>
                <a:gd name="T21" fmla="*/ 50 h 119"/>
                <a:gd name="T22" fmla="*/ 167 w 167"/>
                <a:gd name="T23" fmla="*/ 79 h 119"/>
                <a:gd name="T24" fmla="*/ 127 w 167"/>
                <a:gd name="T25" fmla="*/ 119 h 119"/>
                <a:gd name="T26" fmla="*/ 82 w 167"/>
                <a:gd name="T27" fmla="*/ 9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119">
                  <a:moveTo>
                    <a:pt x="82" y="98"/>
                  </a:moveTo>
                  <a:cubicBezTo>
                    <a:pt x="49" y="90"/>
                    <a:pt x="40" y="82"/>
                    <a:pt x="19" y="61"/>
                  </a:cubicBezTo>
                  <a:cubicBezTo>
                    <a:pt x="6" y="48"/>
                    <a:pt x="7" y="40"/>
                    <a:pt x="16" y="42"/>
                  </a:cubicBezTo>
                  <a:cubicBezTo>
                    <a:pt x="0" y="33"/>
                    <a:pt x="0" y="14"/>
                    <a:pt x="11" y="20"/>
                  </a:cubicBezTo>
                  <a:cubicBezTo>
                    <a:pt x="8" y="17"/>
                    <a:pt x="5" y="8"/>
                    <a:pt x="10" y="4"/>
                  </a:cubicBezTo>
                  <a:cubicBezTo>
                    <a:pt x="14" y="0"/>
                    <a:pt x="21" y="8"/>
                    <a:pt x="23" y="11"/>
                  </a:cubicBezTo>
                  <a:cubicBezTo>
                    <a:pt x="25" y="5"/>
                    <a:pt x="32" y="1"/>
                    <a:pt x="41" y="11"/>
                  </a:cubicBezTo>
                  <a:cubicBezTo>
                    <a:pt x="48" y="20"/>
                    <a:pt x="56" y="22"/>
                    <a:pt x="56" y="22"/>
                  </a:cubicBezTo>
                  <a:cubicBezTo>
                    <a:pt x="51" y="10"/>
                    <a:pt x="54" y="3"/>
                    <a:pt x="61" y="2"/>
                  </a:cubicBezTo>
                  <a:cubicBezTo>
                    <a:pt x="68" y="14"/>
                    <a:pt x="83" y="27"/>
                    <a:pt x="93" y="41"/>
                  </a:cubicBezTo>
                  <a:cubicBezTo>
                    <a:pt x="95" y="44"/>
                    <a:pt x="96" y="47"/>
                    <a:pt x="97" y="50"/>
                  </a:cubicBezTo>
                  <a:cubicBezTo>
                    <a:pt x="167" y="79"/>
                    <a:pt x="167" y="79"/>
                    <a:pt x="167" y="79"/>
                  </a:cubicBezTo>
                  <a:cubicBezTo>
                    <a:pt x="127" y="119"/>
                    <a:pt x="127" y="119"/>
                    <a:pt x="127" y="119"/>
                  </a:cubicBezTo>
                  <a:lnTo>
                    <a:pt x="82" y="98"/>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45"/>
            <p:cNvSpPr>
              <a:spLocks/>
            </p:cNvSpPr>
            <p:nvPr userDrawn="1"/>
          </p:nvSpPr>
          <p:spPr bwMode="gray">
            <a:xfrm>
              <a:off x="952500" y="2649538"/>
              <a:ext cx="188913" cy="150813"/>
            </a:xfrm>
            <a:custGeom>
              <a:avLst/>
              <a:gdLst>
                <a:gd name="T0" fmla="*/ 19 w 119"/>
                <a:gd name="T1" fmla="*/ 95 h 95"/>
                <a:gd name="T2" fmla="*/ 0 w 119"/>
                <a:gd name="T3" fmla="*/ 42 h 95"/>
                <a:gd name="T4" fmla="*/ 93 w 119"/>
                <a:gd name="T5" fmla="*/ 0 h 95"/>
                <a:gd name="T6" fmla="*/ 119 w 119"/>
                <a:gd name="T7" fmla="*/ 73 h 95"/>
                <a:gd name="T8" fmla="*/ 19 w 119"/>
                <a:gd name="T9" fmla="*/ 95 h 95"/>
              </a:gdLst>
              <a:ahLst/>
              <a:cxnLst>
                <a:cxn ang="0">
                  <a:pos x="T0" y="T1"/>
                </a:cxn>
                <a:cxn ang="0">
                  <a:pos x="T2" y="T3"/>
                </a:cxn>
                <a:cxn ang="0">
                  <a:pos x="T4" y="T5"/>
                </a:cxn>
                <a:cxn ang="0">
                  <a:pos x="T6" y="T7"/>
                </a:cxn>
                <a:cxn ang="0">
                  <a:pos x="T8" y="T9"/>
                </a:cxn>
              </a:cxnLst>
              <a:rect l="0" t="0" r="r" b="b"/>
              <a:pathLst>
                <a:path w="119" h="95">
                  <a:moveTo>
                    <a:pt x="19" y="95"/>
                  </a:moveTo>
                  <a:lnTo>
                    <a:pt x="0" y="42"/>
                  </a:lnTo>
                  <a:lnTo>
                    <a:pt x="93" y="0"/>
                  </a:lnTo>
                  <a:lnTo>
                    <a:pt x="119" y="73"/>
                  </a:lnTo>
                  <a:lnTo>
                    <a:pt x="19" y="95"/>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46"/>
            <p:cNvSpPr>
              <a:spLocks/>
            </p:cNvSpPr>
            <p:nvPr userDrawn="1"/>
          </p:nvSpPr>
          <p:spPr bwMode="gray">
            <a:xfrm>
              <a:off x="1050925" y="2636838"/>
              <a:ext cx="139700" cy="139700"/>
            </a:xfrm>
            <a:custGeom>
              <a:avLst/>
              <a:gdLst>
                <a:gd name="T0" fmla="*/ 80 w 124"/>
                <a:gd name="T1" fmla="*/ 114 h 124"/>
                <a:gd name="T2" fmla="*/ 113 w 124"/>
                <a:gd name="T3" fmla="*/ 44 h 124"/>
                <a:gd name="T4" fmla="*/ 43 w 124"/>
                <a:gd name="T5" fmla="*/ 11 h 124"/>
                <a:gd name="T6" fmla="*/ 10 w 124"/>
                <a:gd name="T7" fmla="*/ 81 h 124"/>
                <a:gd name="T8" fmla="*/ 80 w 124"/>
                <a:gd name="T9" fmla="*/ 114 h 124"/>
              </a:gdLst>
              <a:ahLst/>
              <a:cxnLst>
                <a:cxn ang="0">
                  <a:pos x="T0" y="T1"/>
                </a:cxn>
                <a:cxn ang="0">
                  <a:pos x="T2" y="T3"/>
                </a:cxn>
                <a:cxn ang="0">
                  <a:pos x="T4" y="T5"/>
                </a:cxn>
                <a:cxn ang="0">
                  <a:pos x="T6" y="T7"/>
                </a:cxn>
                <a:cxn ang="0">
                  <a:pos x="T8" y="T9"/>
                </a:cxn>
              </a:cxnLst>
              <a:rect l="0" t="0" r="r" b="b"/>
              <a:pathLst>
                <a:path w="124" h="124">
                  <a:moveTo>
                    <a:pt x="80" y="114"/>
                  </a:moveTo>
                  <a:cubicBezTo>
                    <a:pt x="109" y="103"/>
                    <a:pt x="124" y="72"/>
                    <a:pt x="113" y="44"/>
                  </a:cubicBezTo>
                  <a:cubicBezTo>
                    <a:pt x="103" y="15"/>
                    <a:pt x="71" y="0"/>
                    <a:pt x="43" y="11"/>
                  </a:cubicBezTo>
                  <a:cubicBezTo>
                    <a:pt x="14" y="21"/>
                    <a:pt x="0" y="53"/>
                    <a:pt x="10" y="81"/>
                  </a:cubicBezTo>
                  <a:cubicBezTo>
                    <a:pt x="21" y="110"/>
                    <a:pt x="52" y="124"/>
                    <a:pt x="80" y="114"/>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47"/>
            <p:cNvSpPr>
              <a:spLocks/>
            </p:cNvSpPr>
            <p:nvPr userDrawn="1"/>
          </p:nvSpPr>
          <p:spPr bwMode="gray">
            <a:xfrm>
              <a:off x="914400" y="2708275"/>
              <a:ext cx="101600" cy="101600"/>
            </a:xfrm>
            <a:custGeom>
              <a:avLst/>
              <a:gdLst>
                <a:gd name="T0" fmla="*/ 29 w 90"/>
                <a:gd name="T1" fmla="*/ 82 h 91"/>
                <a:gd name="T2" fmla="*/ 81 w 90"/>
                <a:gd name="T3" fmla="*/ 62 h 91"/>
                <a:gd name="T4" fmla="*/ 61 w 90"/>
                <a:gd name="T5" fmla="*/ 9 h 91"/>
                <a:gd name="T6" fmla="*/ 9 w 90"/>
                <a:gd name="T7" fmla="*/ 29 h 91"/>
                <a:gd name="T8" fmla="*/ 29 w 90"/>
                <a:gd name="T9" fmla="*/ 82 h 91"/>
              </a:gdLst>
              <a:ahLst/>
              <a:cxnLst>
                <a:cxn ang="0">
                  <a:pos x="T0" y="T1"/>
                </a:cxn>
                <a:cxn ang="0">
                  <a:pos x="T2" y="T3"/>
                </a:cxn>
                <a:cxn ang="0">
                  <a:pos x="T4" y="T5"/>
                </a:cxn>
                <a:cxn ang="0">
                  <a:pos x="T6" y="T7"/>
                </a:cxn>
                <a:cxn ang="0">
                  <a:pos x="T8" y="T9"/>
                </a:cxn>
              </a:cxnLst>
              <a:rect l="0" t="0" r="r" b="b"/>
              <a:pathLst>
                <a:path w="90" h="91">
                  <a:moveTo>
                    <a:pt x="29" y="82"/>
                  </a:moveTo>
                  <a:cubicBezTo>
                    <a:pt x="49" y="91"/>
                    <a:pt x="72" y="82"/>
                    <a:pt x="81" y="62"/>
                  </a:cubicBezTo>
                  <a:cubicBezTo>
                    <a:pt x="90" y="42"/>
                    <a:pt x="81" y="19"/>
                    <a:pt x="61" y="9"/>
                  </a:cubicBezTo>
                  <a:cubicBezTo>
                    <a:pt x="41" y="0"/>
                    <a:pt x="18" y="9"/>
                    <a:pt x="9" y="29"/>
                  </a:cubicBezTo>
                  <a:cubicBezTo>
                    <a:pt x="0" y="49"/>
                    <a:pt x="9" y="73"/>
                    <a:pt x="29" y="82"/>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48"/>
            <p:cNvSpPr>
              <a:spLocks/>
            </p:cNvSpPr>
            <p:nvPr userDrawn="1"/>
          </p:nvSpPr>
          <p:spPr bwMode="gray">
            <a:xfrm>
              <a:off x="914400" y="2708275"/>
              <a:ext cx="101600" cy="101600"/>
            </a:xfrm>
            <a:custGeom>
              <a:avLst/>
              <a:gdLst>
                <a:gd name="T0" fmla="*/ 61 w 90"/>
                <a:gd name="T1" fmla="*/ 9 h 91"/>
                <a:gd name="T2" fmla="*/ 9 w 90"/>
                <a:gd name="T3" fmla="*/ 29 h 91"/>
                <a:gd name="T4" fmla="*/ 29 w 90"/>
                <a:gd name="T5" fmla="*/ 82 h 91"/>
                <a:gd name="T6" fmla="*/ 81 w 90"/>
                <a:gd name="T7" fmla="*/ 62 h 91"/>
                <a:gd name="T8" fmla="*/ 61 w 90"/>
                <a:gd name="T9" fmla="*/ 9 h 91"/>
              </a:gdLst>
              <a:ahLst/>
              <a:cxnLst>
                <a:cxn ang="0">
                  <a:pos x="T0" y="T1"/>
                </a:cxn>
                <a:cxn ang="0">
                  <a:pos x="T2" y="T3"/>
                </a:cxn>
                <a:cxn ang="0">
                  <a:pos x="T4" y="T5"/>
                </a:cxn>
                <a:cxn ang="0">
                  <a:pos x="T6" y="T7"/>
                </a:cxn>
                <a:cxn ang="0">
                  <a:pos x="T8" y="T9"/>
                </a:cxn>
              </a:cxnLst>
              <a:rect l="0" t="0" r="r" b="b"/>
              <a:pathLst>
                <a:path w="90" h="91">
                  <a:moveTo>
                    <a:pt x="61" y="9"/>
                  </a:moveTo>
                  <a:cubicBezTo>
                    <a:pt x="41" y="0"/>
                    <a:pt x="18" y="9"/>
                    <a:pt x="9" y="29"/>
                  </a:cubicBezTo>
                  <a:cubicBezTo>
                    <a:pt x="0" y="49"/>
                    <a:pt x="9" y="73"/>
                    <a:pt x="29" y="82"/>
                  </a:cubicBezTo>
                  <a:cubicBezTo>
                    <a:pt x="49" y="91"/>
                    <a:pt x="72" y="82"/>
                    <a:pt x="81" y="62"/>
                  </a:cubicBezTo>
                  <a:cubicBezTo>
                    <a:pt x="90" y="42"/>
                    <a:pt x="81" y="19"/>
                    <a:pt x="61" y="9"/>
                  </a:cubicBez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49"/>
            <p:cNvSpPr>
              <a:spLocks/>
            </p:cNvSpPr>
            <p:nvPr userDrawn="1"/>
          </p:nvSpPr>
          <p:spPr bwMode="gray">
            <a:xfrm>
              <a:off x="747713" y="2633663"/>
              <a:ext cx="236538" cy="166688"/>
            </a:xfrm>
            <a:custGeom>
              <a:avLst/>
              <a:gdLst>
                <a:gd name="T0" fmla="*/ 0 w 149"/>
                <a:gd name="T1" fmla="*/ 38 h 105"/>
                <a:gd name="T2" fmla="*/ 17 w 149"/>
                <a:gd name="T3" fmla="*/ 0 h 105"/>
                <a:gd name="T4" fmla="*/ 149 w 149"/>
                <a:gd name="T5" fmla="*/ 53 h 105"/>
                <a:gd name="T6" fmla="*/ 126 w 149"/>
                <a:gd name="T7" fmla="*/ 105 h 105"/>
                <a:gd name="T8" fmla="*/ 0 w 149"/>
                <a:gd name="T9" fmla="*/ 38 h 105"/>
              </a:gdLst>
              <a:ahLst/>
              <a:cxnLst>
                <a:cxn ang="0">
                  <a:pos x="T0" y="T1"/>
                </a:cxn>
                <a:cxn ang="0">
                  <a:pos x="T2" y="T3"/>
                </a:cxn>
                <a:cxn ang="0">
                  <a:pos x="T4" y="T5"/>
                </a:cxn>
                <a:cxn ang="0">
                  <a:pos x="T6" y="T7"/>
                </a:cxn>
                <a:cxn ang="0">
                  <a:pos x="T8" y="T9"/>
                </a:cxn>
              </a:cxnLst>
              <a:rect l="0" t="0" r="r" b="b"/>
              <a:pathLst>
                <a:path w="149" h="105">
                  <a:moveTo>
                    <a:pt x="0" y="38"/>
                  </a:moveTo>
                  <a:lnTo>
                    <a:pt x="17" y="0"/>
                  </a:lnTo>
                  <a:lnTo>
                    <a:pt x="149" y="53"/>
                  </a:lnTo>
                  <a:lnTo>
                    <a:pt x="126" y="105"/>
                  </a:lnTo>
                  <a:lnTo>
                    <a:pt x="0" y="38"/>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50"/>
            <p:cNvSpPr>
              <a:spLocks/>
            </p:cNvSpPr>
            <p:nvPr userDrawn="1"/>
          </p:nvSpPr>
          <p:spPr bwMode="gray">
            <a:xfrm>
              <a:off x="714375" y="2579688"/>
              <a:ext cx="46038" cy="49213"/>
            </a:xfrm>
            <a:custGeom>
              <a:avLst/>
              <a:gdLst>
                <a:gd name="T0" fmla="*/ 15 w 41"/>
                <a:gd name="T1" fmla="*/ 45 h 45"/>
                <a:gd name="T2" fmla="*/ 5 w 41"/>
                <a:gd name="T3" fmla="*/ 19 h 45"/>
                <a:gd name="T4" fmla="*/ 10 w 41"/>
                <a:gd name="T5" fmla="*/ 0 h 45"/>
                <a:gd name="T6" fmla="*/ 41 w 41"/>
                <a:gd name="T7" fmla="*/ 38 h 45"/>
              </a:gdLst>
              <a:ahLst/>
              <a:cxnLst>
                <a:cxn ang="0">
                  <a:pos x="T0" y="T1"/>
                </a:cxn>
                <a:cxn ang="0">
                  <a:pos x="T2" y="T3"/>
                </a:cxn>
                <a:cxn ang="0">
                  <a:pos x="T4" y="T5"/>
                </a:cxn>
                <a:cxn ang="0">
                  <a:pos x="T6" y="T7"/>
                </a:cxn>
              </a:cxnLst>
              <a:rect l="0" t="0" r="r" b="b"/>
              <a:pathLst>
                <a:path w="41" h="45">
                  <a:moveTo>
                    <a:pt x="15" y="45"/>
                  </a:moveTo>
                  <a:cubicBezTo>
                    <a:pt x="24" y="38"/>
                    <a:pt x="7" y="24"/>
                    <a:pt x="5" y="19"/>
                  </a:cubicBezTo>
                  <a:cubicBezTo>
                    <a:pt x="0" y="8"/>
                    <a:pt x="3" y="1"/>
                    <a:pt x="10" y="0"/>
                  </a:cubicBezTo>
                  <a:cubicBezTo>
                    <a:pt x="16" y="11"/>
                    <a:pt x="31" y="24"/>
                    <a:pt x="41" y="38"/>
                  </a:cubicBezTo>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51"/>
            <p:cNvSpPr>
              <a:spLocks/>
            </p:cNvSpPr>
            <p:nvPr userDrawn="1"/>
          </p:nvSpPr>
          <p:spPr bwMode="gray">
            <a:xfrm>
              <a:off x="1127125" y="2427288"/>
              <a:ext cx="169863" cy="169863"/>
            </a:xfrm>
            <a:custGeom>
              <a:avLst/>
              <a:gdLst>
                <a:gd name="T0" fmla="*/ 150 w 150"/>
                <a:gd name="T1" fmla="*/ 46 h 151"/>
                <a:gd name="T2" fmla="*/ 116 w 150"/>
                <a:gd name="T3" fmla="*/ 26 h 151"/>
                <a:gd name="T4" fmla="*/ 140 w 150"/>
                <a:gd name="T5" fmla="*/ 35 h 151"/>
                <a:gd name="T6" fmla="*/ 110 w 150"/>
                <a:gd name="T7" fmla="*/ 18 h 151"/>
                <a:gd name="T8" fmla="*/ 127 w 150"/>
                <a:gd name="T9" fmla="*/ 23 h 151"/>
                <a:gd name="T10" fmla="*/ 100 w 150"/>
                <a:gd name="T11" fmla="*/ 9 h 151"/>
                <a:gd name="T12" fmla="*/ 120 w 150"/>
                <a:gd name="T13" fmla="*/ 16 h 151"/>
                <a:gd name="T14" fmla="*/ 60 w 150"/>
                <a:gd name="T15" fmla="*/ 3 h 151"/>
                <a:gd name="T16" fmla="*/ 8 w 150"/>
                <a:gd name="T17" fmla="*/ 43 h 151"/>
                <a:gd name="T18" fmla="*/ 11 w 150"/>
                <a:gd name="T19" fmla="*/ 104 h 151"/>
                <a:gd name="T20" fmla="*/ 54 w 150"/>
                <a:gd name="T21" fmla="*/ 151 h 151"/>
                <a:gd name="T22" fmla="*/ 63 w 150"/>
                <a:gd name="T23" fmla="*/ 120 h 151"/>
                <a:gd name="T24" fmla="*/ 47 w 150"/>
                <a:gd name="T25" fmla="*/ 102 h 151"/>
                <a:gd name="T26" fmla="*/ 47 w 150"/>
                <a:gd name="T27" fmla="*/ 76 h 151"/>
                <a:gd name="T28" fmla="*/ 72 w 150"/>
                <a:gd name="T29" fmla="*/ 87 h 151"/>
                <a:gd name="T30" fmla="*/ 77 w 150"/>
                <a:gd name="T31" fmla="*/ 88 h 151"/>
                <a:gd name="T32" fmla="*/ 85 w 150"/>
                <a:gd name="T33" fmla="*/ 83 h 151"/>
                <a:gd name="T34" fmla="*/ 70 w 150"/>
                <a:gd name="T35" fmla="*/ 49 h 151"/>
                <a:gd name="T36" fmla="*/ 150 w 150"/>
                <a:gd name="T37" fmla="*/ 4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151">
                  <a:moveTo>
                    <a:pt x="150" y="46"/>
                  </a:moveTo>
                  <a:cubicBezTo>
                    <a:pt x="146" y="42"/>
                    <a:pt x="126" y="32"/>
                    <a:pt x="116" y="26"/>
                  </a:cubicBezTo>
                  <a:cubicBezTo>
                    <a:pt x="124" y="28"/>
                    <a:pt x="138" y="34"/>
                    <a:pt x="140" y="35"/>
                  </a:cubicBezTo>
                  <a:cubicBezTo>
                    <a:pt x="136" y="32"/>
                    <a:pt x="120" y="22"/>
                    <a:pt x="110" y="18"/>
                  </a:cubicBezTo>
                  <a:cubicBezTo>
                    <a:pt x="114" y="19"/>
                    <a:pt x="126" y="22"/>
                    <a:pt x="127" y="23"/>
                  </a:cubicBezTo>
                  <a:cubicBezTo>
                    <a:pt x="123" y="20"/>
                    <a:pt x="108" y="13"/>
                    <a:pt x="100" y="9"/>
                  </a:cubicBezTo>
                  <a:cubicBezTo>
                    <a:pt x="105" y="10"/>
                    <a:pt x="118" y="15"/>
                    <a:pt x="120" y="16"/>
                  </a:cubicBezTo>
                  <a:cubicBezTo>
                    <a:pt x="105" y="6"/>
                    <a:pt x="81" y="0"/>
                    <a:pt x="60" y="3"/>
                  </a:cubicBezTo>
                  <a:cubicBezTo>
                    <a:pt x="44" y="6"/>
                    <a:pt x="20" y="14"/>
                    <a:pt x="8" y="43"/>
                  </a:cubicBezTo>
                  <a:cubicBezTo>
                    <a:pt x="1" y="59"/>
                    <a:pt x="0" y="81"/>
                    <a:pt x="11" y="104"/>
                  </a:cubicBezTo>
                  <a:cubicBezTo>
                    <a:pt x="20" y="122"/>
                    <a:pt x="26" y="141"/>
                    <a:pt x="54" y="151"/>
                  </a:cubicBezTo>
                  <a:cubicBezTo>
                    <a:pt x="69" y="143"/>
                    <a:pt x="65" y="124"/>
                    <a:pt x="63" y="120"/>
                  </a:cubicBezTo>
                  <a:cubicBezTo>
                    <a:pt x="61" y="112"/>
                    <a:pt x="53" y="107"/>
                    <a:pt x="47" y="102"/>
                  </a:cubicBezTo>
                  <a:cubicBezTo>
                    <a:pt x="41" y="96"/>
                    <a:pt x="34" y="84"/>
                    <a:pt x="47" y="76"/>
                  </a:cubicBezTo>
                  <a:cubicBezTo>
                    <a:pt x="58" y="69"/>
                    <a:pt x="68" y="81"/>
                    <a:pt x="72" y="87"/>
                  </a:cubicBezTo>
                  <a:cubicBezTo>
                    <a:pt x="73" y="89"/>
                    <a:pt x="75" y="89"/>
                    <a:pt x="77" y="88"/>
                  </a:cubicBezTo>
                  <a:cubicBezTo>
                    <a:pt x="85" y="83"/>
                    <a:pt x="85" y="83"/>
                    <a:pt x="85" y="83"/>
                  </a:cubicBezTo>
                  <a:cubicBezTo>
                    <a:pt x="70" y="49"/>
                    <a:pt x="70" y="49"/>
                    <a:pt x="70" y="49"/>
                  </a:cubicBezTo>
                  <a:cubicBezTo>
                    <a:pt x="57" y="14"/>
                    <a:pt x="147" y="43"/>
                    <a:pt x="150" y="4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52"/>
            <p:cNvSpPr>
              <a:spLocks/>
            </p:cNvSpPr>
            <p:nvPr userDrawn="1"/>
          </p:nvSpPr>
          <p:spPr bwMode="gray">
            <a:xfrm>
              <a:off x="1243013" y="2498725"/>
              <a:ext cx="11113" cy="12700"/>
            </a:xfrm>
            <a:custGeom>
              <a:avLst/>
              <a:gdLst>
                <a:gd name="T0" fmla="*/ 10 w 10"/>
                <a:gd name="T1" fmla="*/ 5 h 11"/>
                <a:gd name="T2" fmla="*/ 6 w 10"/>
                <a:gd name="T3" fmla="*/ 10 h 11"/>
                <a:gd name="T4" fmla="*/ 1 w 10"/>
                <a:gd name="T5" fmla="*/ 6 h 11"/>
                <a:gd name="T6" fmla="*/ 5 w 10"/>
                <a:gd name="T7" fmla="*/ 1 h 11"/>
                <a:gd name="T8" fmla="*/ 10 w 10"/>
                <a:gd name="T9" fmla="*/ 5 h 11"/>
              </a:gdLst>
              <a:ahLst/>
              <a:cxnLst>
                <a:cxn ang="0">
                  <a:pos x="T0" y="T1"/>
                </a:cxn>
                <a:cxn ang="0">
                  <a:pos x="T2" y="T3"/>
                </a:cxn>
                <a:cxn ang="0">
                  <a:pos x="T4" y="T5"/>
                </a:cxn>
                <a:cxn ang="0">
                  <a:pos x="T6" y="T7"/>
                </a:cxn>
                <a:cxn ang="0">
                  <a:pos x="T8" y="T9"/>
                </a:cxn>
              </a:cxnLst>
              <a:rect l="0" t="0" r="r" b="b"/>
              <a:pathLst>
                <a:path w="10" h="11">
                  <a:moveTo>
                    <a:pt x="10" y="5"/>
                  </a:moveTo>
                  <a:cubicBezTo>
                    <a:pt x="10" y="7"/>
                    <a:pt x="9" y="10"/>
                    <a:pt x="6" y="10"/>
                  </a:cubicBezTo>
                  <a:cubicBezTo>
                    <a:pt x="4" y="11"/>
                    <a:pt x="1" y="9"/>
                    <a:pt x="1" y="6"/>
                  </a:cubicBezTo>
                  <a:cubicBezTo>
                    <a:pt x="0" y="4"/>
                    <a:pt x="2" y="1"/>
                    <a:pt x="5" y="1"/>
                  </a:cubicBezTo>
                  <a:cubicBezTo>
                    <a:pt x="7" y="0"/>
                    <a:pt x="10" y="2"/>
                    <a:pt x="10" y="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53"/>
            <p:cNvSpPr>
              <a:spLocks/>
            </p:cNvSpPr>
            <p:nvPr userDrawn="1"/>
          </p:nvSpPr>
          <p:spPr bwMode="gray">
            <a:xfrm>
              <a:off x="1165225" y="2624138"/>
              <a:ext cx="41275" cy="76200"/>
            </a:xfrm>
            <a:custGeom>
              <a:avLst/>
              <a:gdLst>
                <a:gd name="T0" fmla="*/ 26 w 26"/>
                <a:gd name="T1" fmla="*/ 32 h 48"/>
                <a:gd name="T2" fmla="*/ 15 w 26"/>
                <a:gd name="T3" fmla="*/ 0 h 48"/>
                <a:gd name="T4" fmla="*/ 3 w 26"/>
                <a:gd name="T5" fmla="*/ 11 h 48"/>
                <a:gd name="T6" fmla="*/ 0 w 26"/>
                <a:gd name="T7" fmla="*/ 48 h 48"/>
                <a:gd name="T8" fmla="*/ 18 w 26"/>
                <a:gd name="T9" fmla="*/ 28 h 48"/>
                <a:gd name="T10" fmla="*/ 26 w 26"/>
                <a:gd name="T11" fmla="*/ 32 h 48"/>
              </a:gdLst>
              <a:ahLst/>
              <a:cxnLst>
                <a:cxn ang="0">
                  <a:pos x="T0" y="T1"/>
                </a:cxn>
                <a:cxn ang="0">
                  <a:pos x="T2" y="T3"/>
                </a:cxn>
                <a:cxn ang="0">
                  <a:pos x="T4" y="T5"/>
                </a:cxn>
                <a:cxn ang="0">
                  <a:pos x="T6" y="T7"/>
                </a:cxn>
                <a:cxn ang="0">
                  <a:pos x="T8" y="T9"/>
                </a:cxn>
                <a:cxn ang="0">
                  <a:pos x="T10" y="T11"/>
                </a:cxn>
              </a:cxnLst>
              <a:rect l="0" t="0" r="r" b="b"/>
              <a:pathLst>
                <a:path w="26" h="48">
                  <a:moveTo>
                    <a:pt x="26" y="32"/>
                  </a:moveTo>
                  <a:lnTo>
                    <a:pt x="15" y="0"/>
                  </a:lnTo>
                  <a:lnTo>
                    <a:pt x="3" y="11"/>
                  </a:lnTo>
                  <a:lnTo>
                    <a:pt x="0" y="48"/>
                  </a:lnTo>
                  <a:lnTo>
                    <a:pt x="18" y="28"/>
                  </a:lnTo>
                  <a:lnTo>
                    <a:pt x="26" y="32"/>
                  </a:lnTo>
                  <a:close/>
                </a:path>
              </a:pathLst>
            </a:custGeom>
            <a:solidFill>
              <a:srgbClr val="C4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54"/>
            <p:cNvSpPr>
              <a:spLocks noEditPoints="1"/>
            </p:cNvSpPr>
            <p:nvPr userDrawn="1"/>
          </p:nvSpPr>
          <p:spPr bwMode="gray">
            <a:xfrm>
              <a:off x="682625" y="2827338"/>
              <a:ext cx="203200" cy="201613"/>
            </a:xfrm>
            <a:custGeom>
              <a:avLst/>
              <a:gdLst>
                <a:gd name="T0" fmla="*/ 11 w 180"/>
                <a:gd name="T1" fmla="*/ 110 h 180"/>
                <a:gd name="T2" fmla="*/ 169 w 180"/>
                <a:gd name="T3" fmla="*/ 70 h 180"/>
                <a:gd name="T4" fmla="*/ 159 w 180"/>
                <a:gd name="T5" fmla="*/ 68 h 180"/>
                <a:gd name="T6" fmla="*/ 118 w 180"/>
                <a:gd name="T7" fmla="*/ 39 h 180"/>
                <a:gd name="T8" fmla="*/ 159 w 180"/>
                <a:gd name="T9" fmla="*/ 68 h 180"/>
                <a:gd name="T10" fmla="*/ 114 w 180"/>
                <a:gd name="T11" fmla="*/ 35 h 180"/>
                <a:gd name="T12" fmla="*/ 122 w 180"/>
                <a:gd name="T13" fmla="*/ 25 h 180"/>
                <a:gd name="T14" fmla="*/ 101 w 180"/>
                <a:gd name="T15" fmla="*/ 120 h 180"/>
                <a:gd name="T16" fmla="*/ 127 w 180"/>
                <a:gd name="T17" fmla="*/ 85 h 180"/>
                <a:gd name="T18" fmla="*/ 93 w 180"/>
                <a:gd name="T19" fmla="*/ 85 h 180"/>
                <a:gd name="T20" fmla="*/ 111 w 180"/>
                <a:gd name="T21" fmla="*/ 45 h 180"/>
                <a:gd name="T22" fmla="*/ 93 w 180"/>
                <a:gd name="T23" fmla="*/ 85 h 180"/>
                <a:gd name="T24" fmla="*/ 108 w 180"/>
                <a:gd name="T25" fmla="*/ 40 h 180"/>
                <a:gd name="T26" fmla="*/ 76 w 180"/>
                <a:gd name="T27" fmla="*/ 19 h 180"/>
                <a:gd name="T28" fmla="*/ 87 w 180"/>
                <a:gd name="T29" fmla="*/ 95 h 180"/>
                <a:gd name="T30" fmla="*/ 68 w 180"/>
                <a:gd name="T31" fmla="*/ 135 h 180"/>
                <a:gd name="T32" fmla="*/ 52 w 180"/>
                <a:gd name="T33" fmla="*/ 95 h 180"/>
                <a:gd name="T34" fmla="*/ 78 w 180"/>
                <a:gd name="T35" fmla="*/ 60 h 180"/>
                <a:gd name="T36" fmla="*/ 52 w 180"/>
                <a:gd name="T37" fmla="*/ 95 h 180"/>
                <a:gd name="T38" fmla="*/ 76 w 180"/>
                <a:gd name="T39" fmla="*/ 54 h 180"/>
                <a:gd name="T40" fmla="*/ 68 w 180"/>
                <a:gd name="T41" fmla="*/ 21 h 180"/>
                <a:gd name="T42" fmla="*/ 42 w 180"/>
                <a:gd name="T43" fmla="*/ 53 h 180"/>
                <a:gd name="T44" fmla="*/ 49 w 180"/>
                <a:gd name="T45" fmla="*/ 30 h 180"/>
                <a:gd name="T46" fmla="*/ 41 w 180"/>
                <a:gd name="T47" fmla="*/ 59 h 180"/>
                <a:gd name="T48" fmla="*/ 18 w 180"/>
                <a:gd name="T49" fmla="*/ 104 h 180"/>
                <a:gd name="T50" fmla="*/ 20 w 180"/>
                <a:gd name="T51" fmla="*/ 112 h 180"/>
                <a:gd name="T52" fmla="*/ 62 w 180"/>
                <a:gd name="T53" fmla="*/ 141 h 180"/>
                <a:gd name="T54" fmla="*/ 20 w 180"/>
                <a:gd name="T55" fmla="*/ 112 h 180"/>
                <a:gd name="T56" fmla="*/ 65 w 180"/>
                <a:gd name="T57" fmla="*/ 146 h 180"/>
                <a:gd name="T58" fmla="*/ 57 w 180"/>
                <a:gd name="T59" fmla="*/ 155 h 180"/>
                <a:gd name="T60" fmla="*/ 71 w 180"/>
                <a:gd name="T61" fmla="*/ 140 h 180"/>
                <a:gd name="T62" fmla="*/ 103 w 180"/>
                <a:gd name="T63" fmla="*/ 162 h 180"/>
                <a:gd name="T64" fmla="*/ 103 w 180"/>
                <a:gd name="T65" fmla="*/ 126 h 180"/>
                <a:gd name="T66" fmla="*/ 111 w 180"/>
                <a:gd name="T67" fmla="*/ 159 h 180"/>
                <a:gd name="T68" fmla="*/ 138 w 180"/>
                <a:gd name="T69" fmla="*/ 127 h 180"/>
                <a:gd name="T70" fmla="*/ 131 w 180"/>
                <a:gd name="T71" fmla="*/ 150 h 180"/>
                <a:gd name="T72" fmla="*/ 138 w 180"/>
                <a:gd name="T73" fmla="*/ 122 h 180"/>
                <a:gd name="T74" fmla="*/ 161 w 180"/>
                <a:gd name="T75"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0" h="180">
                  <a:moveTo>
                    <a:pt x="70" y="11"/>
                  </a:moveTo>
                  <a:cubicBezTo>
                    <a:pt x="26" y="22"/>
                    <a:pt x="0" y="66"/>
                    <a:pt x="11" y="110"/>
                  </a:cubicBezTo>
                  <a:cubicBezTo>
                    <a:pt x="22" y="154"/>
                    <a:pt x="66" y="180"/>
                    <a:pt x="110" y="169"/>
                  </a:cubicBezTo>
                  <a:cubicBezTo>
                    <a:pt x="153" y="158"/>
                    <a:pt x="180" y="114"/>
                    <a:pt x="169" y="70"/>
                  </a:cubicBezTo>
                  <a:cubicBezTo>
                    <a:pt x="158" y="27"/>
                    <a:pt x="113" y="0"/>
                    <a:pt x="70" y="11"/>
                  </a:cubicBezTo>
                  <a:close/>
                  <a:moveTo>
                    <a:pt x="159" y="68"/>
                  </a:moveTo>
                  <a:cubicBezTo>
                    <a:pt x="133" y="75"/>
                    <a:pt x="133" y="75"/>
                    <a:pt x="133" y="75"/>
                  </a:cubicBezTo>
                  <a:cubicBezTo>
                    <a:pt x="129" y="61"/>
                    <a:pt x="124" y="49"/>
                    <a:pt x="118" y="39"/>
                  </a:cubicBezTo>
                  <a:cubicBezTo>
                    <a:pt x="121" y="36"/>
                    <a:pt x="125" y="32"/>
                    <a:pt x="128" y="28"/>
                  </a:cubicBezTo>
                  <a:cubicBezTo>
                    <a:pt x="142" y="37"/>
                    <a:pt x="154" y="51"/>
                    <a:pt x="159" y="68"/>
                  </a:cubicBezTo>
                  <a:close/>
                  <a:moveTo>
                    <a:pt x="122" y="25"/>
                  </a:moveTo>
                  <a:cubicBezTo>
                    <a:pt x="120" y="28"/>
                    <a:pt x="117" y="32"/>
                    <a:pt x="114" y="35"/>
                  </a:cubicBezTo>
                  <a:cubicBezTo>
                    <a:pt x="109" y="27"/>
                    <a:pt x="103" y="22"/>
                    <a:pt x="97" y="17"/>
                  </a:cubicBezTo>
                  <a:cubicBezTo>
                    <a:pt x="106" y="18"/>
                    <a:pt x="115" y="21"/>
                    <a:pt x="122" y="25"/>
                  </a:cubicBezTo>
                  <a:close/>
                  <a:moveTo>
                    <a:pt x="130" y="120"/>
                  </a:moveTo>
                  <a:cubicBezTo>
                    <a:pt x="121" y="118"/>
                    <a:pt x="111" y="118"/>
                    <a:pt x="101" y="120"/>
                  </a:cubicBezTo>
                  <a:cubicBezTo>
                    <a:pt x="95" y="93"/>
                    <a:pt x="95" y="93"/>
                    <a:pt x="95" y="93"/>
                  </a:cubicBezTo>
                  <a:cubicBezTo>
                    <a:pt x="127" y="85"/>
                    <a:pt x="127" y="85"/>
                    <a:pt x="127" y="85"/>
                  </a:cubicBezTo>
                  <a:cubicBezTo>
                    <a:pt x="130" y="97"/>
                    <a:pt x="131" y="109"/>
                    <a:pt x="130" y="120"/>
                  </a:cubicBezTo>
                  <a:close/>
                  <a:moveTo>
                    <a:pt x="93" y="85"/>
                  </a:moveTo>
                  <a:cubicBezTo>
                    <a:pt x="86" y="58"/>
                    <a:pt x="86" y="58"/>
                    <a:pt x="86" y="58"/>
                  </a:cubicBezTo>
                  <a:cubicBezTo>
                    <a:pt x="95" y="55"/>
                    <a:pt x="104" y="51"/>
                    <a:pt x="111" y="45"/>
                  </a:cubicBezTo>
                  <a:cubicBezTo>
                    <a:pt x="117" y="54"/>
                    <a:pt x="122" y="65"/>
                    <a:pt x="125" y="77"/>
                  </a:cubicBezTo>
                  <a:lnTo>
                    <a:pt x="93" y="85"/>
                  </a:lnTo>
                  <a:close/>
                  <a:moveTo>
                    <a:pt x="76" y="19"/>
                  </a:moveTo>
                  <a:cubicBezTo>
                    <a:pt x="87" y="18"/>
                    <a:pt x="98" y="26"/>
                    <a:pt x="108" y="40"/>
                  </a:cubicBezTo>
                  <a:cubicBezTo>
                    <a:pt x="101" y="45"/>
                    <a:pt x="93" y="50"/>
                    <a:pt x="84" y="52"/>
                  </a:cubicBezTo>
                  <a:lnTo>
                    <a:pt x="76" y="19"/>
                  </a:lnTo>
                  <a:close/>
                  <a:moveTo>
                    <a:pt x="54" y="103"/>
                  </a:moveTo>
                  <a:cubicBezTo>
                    <a:pt x="87" y="95"/>
                    <a:pt x="87" y="95"/>
                    <a:pt x="87" y="95"/>
                  </a:cubicBezTo>
                  <a:cubicBezTo>
                    <a:pt x="93" y="122"/>
                    <a:pt x="93" y="122"/>
                    <a:pt x="93" y="122"/>
                  </a:cubicBezTo>
                  <a:cubicBezTo>
                    <a:pt x="84" y="125"/>
                    <a:pt x="76" y="129"/>
                    <a:pt x="68" y="135"/>
                  </a:cubicBezTo>
                  <a:cubicBezTo>
                    <a:pt x="62" y="126"/>
                    <a:pt x="57" y="115"/>
                    <a:pt x="54" y="103"/>
                  </a:cubicBezTo>
                  <a:close/>
                  <a:moveTo>
                    <a:pt x="52" y="95"/>
                  </a:moveTo>
                  <a:cubicBezTo>
                    <a:pt x="49" y="83"/>
                    <a:pt x="48" y="71"/>
                    <a:pt x="49" y="60"/>
                  </a:cubicBezTo>
                  <a:cubicBezTo>
                    <a:pt x="59" y="62"/>
                    <a:pt x="68" y="62"/>
                    <a:pt x="78" y="60"/>
                  </a:cubicBezTo>
                  <a:cubicBezTo>
                    <a:pt x="85" y="87"/>
                    <a:pt x="85" y="87"/>
                    <a:pt x="85" y="87"/>
                  </a:cubicBezTo>
                  <a:lnTo>
                    <a:pt x="52" y="95"/>
                  </a:lnTo>
                  <a:close/>
                  <a:moveTo>
                    <a:pt x="68" y="21"/>
                  </a:moveTo>
                  <a:cubicBezTo>
                    <a:pt x="76" y="54"/>
                    <a:pt x="76" y="54"/>
                    <a:pt x="76" y="54"/>
                  </a:cubicBezTo>
                  <a:cubicBezTo>
                    <a:pt x="68" y="56"/>
                    <a:pt x="58" y="56"/>
                    <a:pt x="50" y="55"/>
                  </a:cubicBezTo>
                  <a:cubicBezTo>
                    <a:pt x="52" y="38"/>
                    <a:pt x="58" y="25"/>
                    <a:pt x="68" y="21"/>
                  </a:cubicBezTo>
                  <a:close/>
                  <a:moveTo>
                    <a:pt x="49" y="30"/>
                  </a:moveTo>
                  <a:cubicBezTo>
                    <a:pt x="45" y="36"/>
                    <a:pt x="43" y="44"/>
                    <a:pt x="42" y="53"/>
                  </a:cubicBezTo>
                  <a:cubicBezTo>
                    <a:pt x="38" y="52"/>
                    <a:pt x="34" y="50"/>
                    <a:pt x="30" y="48"/>
                  </a:cubicBezTo>
                  <a:cubicBezTo>
                    <a:pt x="35" y="41"/>
                    <a:pt x="41" y="35"/>
                    <a:pt x="49" y="30"/>
                  </a:cubicBezTo>
                  <a:close/>
                  <a:moveTo>
                    <a:pt x="27" y="53"/>
                  </a:moveTo>
                  <a:cubicBezTo>
                    <a:pt x="31" y="56"/>
                    <a:pt x="36" y="57"/>
                    <a:pt x="41" y="59"/>
                  </a:cubicBezTo>
                  <a:cubicBezTo>
                    <a:pt x="40" y="70"/>
                    <a:pt x="41" y="84"/>
                    <a:pt x="44" y="97"/>
                  </a:cubicBezTo>
                  <a:cubicBezTo>
                    <a:pt x="18" y="104"/>
                    <a:pt x="18" y="104"/>
                    <a:pt x="18" y="104"/>
                  </a:cubicBezTo>
                  <a:cubicBezTo>
                    <a:pt x="14" y="86"/>
                    <a:pt x="18" y="68"/>
                    <a:pt x="27" y="53"/>
                  </a:cubicBezTo>
                  <a:close/>
                  <a:moveTo>
                    <a:pt x="20" y="112"/>
                  </a:moveTo>
                  <a:cubicBezTo>
                    <a:pt x="46" y="105"/>
                    <a:pt x="46" y="105"/>
                    <a:pt x="46" y="105"/>
                  </a:cubicBezTo>
                  <a:cubicBezTo>
                    <a:pt x="50" y="119"/>
                    <a:pt x="55" y="131"/>
                    <a:pt x="62" y="141"/>
                  </a:cubicBezTo>
                  <a:cubicBezTo>
                    <a:pt x="58" y="144"/>
                    <a:pt x="55" y="148"/>
                    <a:pt x="52" y="152"/>
                  </a:cubicBezTo>
                  <a:cubicBezTo>
                    <a:pt x="37" y="143"/>
                    <a:pt x="25" y="129"/>
                    <a:pt x="20" y="112"/>
                  </a:cubicBezTo>
                  <a:close/>
                  <a:moveTo>
                    <a:pt x="57" y="155"/>
                  </a:moveTo>
                  <a:cubicBezTo>
                    <a:pt x="59" y="152"/>
                    <a:pt x="62" y="149"/>
                    <a:pt x="65" y="146"/>
                  </a:cubicBezTo>
                  <a:cubicBezTo>
                    <a:pt x="70" y="153"/>
                    <a:pt x="76" y="159"/>
                    <a:pt x="82" y="163"/>
                  </a:cubicBezTo>
                  <a:cubicBezTo>
                    <a:pt x="73" y="162"/>
                    <a:pt x="65" y="159"/>
                    <a:pt x="57" y="155"/>
                  </a:cubicBezTo>
                  <a:close/>
                  <a:moveTo>
                    <a:pt x="103" y="162"/>
                  </a:moveTo>
                  <a:cubicBezTo>
                    <a:pt x="93" y="162"/>
                    <a:pt x="81" y="154"/>
                    <a:pt x="71" y="140"/>
                  </a:cubicBezTo>
                  <a:cubicBezTo>
                    <a:pt x="78" y="135"/>
                    <a:pt x="86" y="131"/>
                    <a:pt x="95" y="128"/>
                  </a:cubicBezTo>
                  <a:lnTo>
                    <a:pt x="103" y="162"/>
                  </a:lnTo>
                  <a:close/>
                  <a:moveTo>
                    <a:pt x="111" y="159"/>
                  </a:moveTo>
                  <a:cubicBezTo>
                    <a:pt x="103" y="126"/>
                    <a:pt x="103" y="126"/>
                    <a:pt x="103" y="126"/>
                  </a:cubicBezTo>
                  <a:cubicBezTo>
                    <a:pt x="112" y="124"/>
                    <a:pt x="121" y="124"/>
                    <a:pt x="129" y="125"/>
                  </a:cubicBezTo>
                  <a:cubicBezTo>
                    <a:pt x="127" y="142"/>
                    <a:pt x="121" y="155"/>
                    <a:pt x="111" y="159"/>
                  </a:cubicBezTo>
                  <a:close/>
                  <a:moveTo>
                    <a:pt x="131" y="150"/>
                  </a:moveTo>
                  <a:cubicBezTo>
                    <a:pt x="134" y="144"/>
                    <a:pt x="137" y="136"/>
                    <a:pt x="138" y="127"/>
                  </a:cubicBezTo>
                  <a:cubicBezTo>
                    <a:pt x="142" y="129"/>
                    <a:pt x="146" y="130"/>
                    <a:pt x="149" y="132"/>
                  </a:cubicBezTo>
                  <a:cubicBezTo>
                    <a:pt x="144" y="139"/>
                    <a:pt x="138" y="146"/>
                    <a:pt x="131" y="150"/>
                  </a:cubicBezTo>
                  <a:close/>
                  <a:moveTo>
                    <a:pt x="153" y="127"/>
                  </a:moveTo>
                  <a:cubicBezTo>
                    <a:pt x="148" y="125"/>
                    <a:pt x="143" y="123"/>
                    <a:pt x="138" y="122"/>
                  </a:cubicBezTo>
                  <a:cubicBezTo>
                    <a:pt x="139" y="110"/>
                    <a:pt x="138" y="97"/>
                    <a:pt x="135" y="83"/>
                  </a:cubicBezTo>
                  <a:cubicBezTo>
                    <a:pt x="161" y="76"/>
                    <a:pt x="161" y="76"/>
                    <a:pt x="161" y="76"/>
                  </a:cubicBezTo>
                  <a:cubicBezTo>
                    <a:pt x="165" y="94"/>
                    <a:pt x="161" y="112"/>
                    <a:pt x="153"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55"/>
            <p:cNvSpPr>
              <a:spLocks/>
            </p:cNvSpPr>
            <p:nvPr userDrawn="1"/>
          </p:nvSpPr>
          <p:spPr bwMode="gray">
            <a:xfrm>
              <a:off x="760413" y="2873375"/>
              <a:ext cx="26988" cy="28575"/>
            </a:xfrm>
            <a:custGeom>
              <a:avLst/>
              <a:gdLst>
                <a:gd name="T0" fmla="*/ 23 w 25"/>
                <a:gd name="T1" fmla="*/ 10 h 25"/>
                <a:gd name="T2" fmla="*/ 15 w 25"/>
                <a:gd name="T3" fmla="*/ 24 h 25"/>
                <a:gd name="T4" fmla="*/ 2 w 25"/>
                <a:gd name="T5" fmla="*/ 15 h 25"/>
                <a:gd name="T6" fmla="*/ 10 w 25"/>
                <a:gd name="T7" fmla="*/ 2 h 25"/>
                <a:gd name="T8" fmla="*/ 23 w 25"/>
                <a:gd name="T9" fmla="*/ 10 h 25"/>
              </a:gdLst>
              <a:ahLst/>
              <a:cxnLst>
                <a:cxn ang="0">
                  <a:pos x="T0" y="T1"/>
                </a:cxn>
                <a:cxn ang="0">
                  <a:pos x="T2" y="T3"/>
                </a:cxn>
                <a:cxn ang="0">
                  <a:pos x="T4" y="T5"/>
                </a:cxn>
                <a:cxn ang="0">
                  <a:pos x="T6" y="T7"/>
                </a:cxn>
                <a:cxn ang="0">
                  <a:pos x="T8" y="T9"/>
                </a:cxn>
              </a:cxnLst>
              <a:rect l="0" t="0" r="r" b="b"/>
              <a:pathLst>
                <a:path w="25" h="25">
                  <a:moveTo>
                    <a:pt x="23" y="10"/>
                  </a:moveTo>
                  <a:cubicBezTo>
                    <a:pt x="25" y="16"/>
                    <a:pt x="21" y="22"/>
                    <a:pt x="15" y="24"/>
                  </a:cubicBezTo>
                  <a:cubicBezTo>
                    <a:pt x="9" y="25"/>
                    <a:pt x="3" y="21"/>
                    <a:pt x="2" y="15"/>
                  </a:cubicBezTo>
                  <a:cubicBezTo>
                    <a:pt x="0" y="9"/>
                    <a:pt x="4" y="3"/>
                    <a:pt x="10" y="2"/>
                  </a:cubicBezTo>
                  <a:cubicBezTo>
                    <a:pt x="16" y="0"/>
                    <a:pt x="22" y="4"/>
                    <a:pt x="23"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56"/>
            <p:cNvSpPr>
              <a:spLocks/>
            </p:cNvSpPr>
            <p:nvPr userDrawn="1"/>
          </p:nvSpPr>
          <p:spPr bwMode="gray">
            <a:xfrm>
              <a:off x="687388" y="2935288"/>
              <a:ext cx="26988" cy="26988"/>
            </a:xfrm>
            <a:custGeom>
              <a:avLst/>
              <a:gdLst>
                <a:gd name="T0" fmla="*/ 24 w 25"/>
                <a:gd name="T1" fmla="*/ 10 h 25"/>
                <a:gd name="T2" fmla="*/ 15 w 25"/>
                <a:gd name="T3" fmla="*/ 24 h 25"/>
                <a:gd name="T4" fmla="*/ 2 w 25"/>
                <a:gd name="T5" fmla="*/ 15 h 25"/>
                <a:gd name="T6" fmla="*/ 10 w 25"/>
                <a:gd name="T7" fmla="*/ 2 h 25"/>
                <a:gd name="T8" fmla="*/ 24 w 25"/>
                <a:gd name="T9" fmla="*/ 10 h 25"/>
              </a:gdLst>
              <a:ahLst/>
              <a:cxnLst>
                <a:cxn ang="0">
                  <a:pos x="T0" y="T1"/>
                </a:cxn>
                <a:cxn ang="0">
                  <a:pos x="T2" y="T3"/>
                </a:cxn>
                <a:cxn ang="0">
                  <a:pos x="T4" y="T5"/>
                </a:cxn>
                <a:cxn ang="0">
                  <a:pos x="T6" y="T7"/>
                </a:cxn>
                <a:cxn ang="0">
                  <a:pos x="T8" y="T9"/>
                </a:cxn>
              </a:cxnLst>
              <a:rect l="0" t="0" r="r" b="b"/>
              <a:pathLst>
                <a:path w="25" h="25">
                  <a:moveTo>
                    <a:pt x="24" y="10"/>
                  </a:moveTo>
                  <a:cubicBezTo>
                    <a:pt x="25" y="16"/>
                    <a:pt x="21" y="22"/>
                    <a:pt x="15" y="24"/>
                  </a:cubicBezTo>
                  <a:cubicBezTo>
                    <a:pt x="9" y="25"/>
                    <a:pt x="3" y="22"/>
                    <a:pt x="2" y="15"/>
                  </a:cubicBezTo>
                  <a:cubicBezTo>
                    <a:pt x="0" y="9"/>
                    <a:pt x="4" y="3"/>
                    <a:pt x="10" y="2"/>
                  </a:cubicBezTo>
                  <a:cubicBezTo>
                    <a:pt x="16" y="0"/>
                    <a:pt x="22" y="4"/>
                    <a:pt x="2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57"/>
            <p:cNvSpPr>
              <a:spLocks/>
            </p:cNvSpPr>
            <p:nvPr userDrawn="1"/>
          </p:nvSpPr>
          <p:spPr bwMode="gray">
            <a:xfrm>
              <a:off x="819150" y="2951163"/>
              <a:ext cx="28575" cy="28575"/>
            </a:xfrm>
            <a:custGeom>
              <a:avLst/>
              <a:gdLst>
                <a:gd name="T0" fmla="*/ 24 w 25"/>
                <a:gd name="T1" fmla="*/ 10 h 25"/>
                <a:gd name="T2" fmla="*/ 16 w 25"/>
                <a:gd name="T3" fmla="*/ 23 h 25"/>
                <a:gd name="T4" fmla="*/ 2 w 25"/>
                <a:gd name="T5" fmla="*/ 15 h 25"/>
                <a:gd name="T6" fmla="*/ 10 w 25"/>
                <a:gd name="T7" fmla="*/ 1 h 25"/>
                <a:gd name="T8" fmla="*/ 24 w 25"/>
                <a:gd name="T9" fmla="*/ 10 h 25"/>
              </a:gdLst>
              <a:ahLst/>
              <a:cxnLst>
                <a:cxn ang="0">
                  <a:pos x="T0" y="T1"/>
                </a:cxn>
                <a:cxn ang="0">
                  <a:pos x="T2" y="T3"/>
                </a:cxn>
                <a:cxn ang="0">
                  <a:pos x="T4" y="T5"/>
                </a:cxn>
                <a:cxn ang="0">
                  <a:pos x="T6" y="T7"/>
                </a:cxn>
                <a:cxn ang="0">
                  <a:pos x="T8" y="T9"/>
                </a:cxn>
              </a:cxnLst>
              <a:rect l="0" t="0" r="r" b="b"/>
              <a:pathLst>
                <a:path w="25" h="25">
                  <a:moveTo>
                    <a:pt x="24" y="10"/>
                  </a:moveTo>
                  <a:cubicBezTo>
                    <a:pt x="25" y="16"/>
                    <a:pt x="22" y="22"/>
                    <a:pt x="16" y="23"/>
                  </a:cubicBezTo>
                  <a:cubicBezTo>
                    <a:pt x="9" y="25"/>
                    <a:pt x="3" y="21"/>
                    <a:pt x="2" y="15"/>
                  </a:cubicBezTo>
                  <a:cubicBezTo>
                    <a:pt x="0" y="9"/>
                    <a:pt x="4" y="3"/>
                    <a:pt x="10" y="1"/>
                  </a:cubicBezTo>
                  <a:cubicBezTo>
                    <a:pt x="16" y="0"/>
                    <a:pt x="22" y="4"/>
                    <a:pt x="24"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58"/>
            <p:cNvSpPr>
              <a:spLocks noEditPoints="1"/>
            </p:cNvSpPr>
            <p:nvPr userDrawn="1"/>
          </p:nvSpPr>
          <p:spPr bwMode="gray">
            <a:xfrm>
              <a:off x="1541463" y="2871788"/>
              <a:ext cx="196850" cy="185738"/>
            </a:xfrm>
            <a:custGeom>
              <a:avLst/>
              <a:gdLst>
                <a:gd name="T0" fmla="*/ 20 w 124"/>
                <a:gd name="T1" fmla="*/ 0 h 117"/>
                <a:gd name="T2" fmla="*/ 102 w 124"/>
                <a:gd name="T3" fmla="*/ 117 h 117"/>
                <a:gd name="T4" fmla="*/ 97 w 124"/>
                <a:gd name="T5" fmla="*/ 107 h 117"/>
                <a:gd name="T6" fmla="*/ 24 w 124"/>
                <a:gd name="T7" fmla="*/ 22 h 117"/>
                <a:gd name="T8" fmla="*/ 97 w 124"/>
                <a:gd name="T9" fmla="*/ 107 h 117"/>
                <a:gd name="T10" fmla="*/ 22 w 124"/>
                <a:gd name="T11" fmla="*/ 40 h 117"/>
                <a:gd name="T12" fmla="*/ 34 w 124"/>
                <a:gd name="T13" fmla="*/ 57 h 117"/>
                <a:gd name="T14" fmla="*/ 33 w 124"/>
                <a:gd name="T15" fmla="*/ 60 h 117"/>
                <a:gd name="T16" fmla="*/ 16 w 124"/>
                <a:gd name="T17" fmla="*/ 70 h 117"/>
                <a:gd name="T18" fmla="*/ 33 w 124"/>
                <a:gd name="T19" fmla="*/ 60 h 117"/>
                <a:gd name="T20" fmla="*/ 15 w 124"/>
                <a:gd name="T21" fmla="*/ 72 h 117"/>
                <a:gd name="T22" fmla="*/ 26 w 124"/>
                <a:gd name="T23" fmla="*/ 89 h 117"/>
                <a:gd name="T24" fmla="*/ 57 w 124"/>
                <a:gd name="T25" fmla="*/ 31 h 117"/>
                <a:gd name="T26" fmla="*/ 40 w 124"/>
                <a:gd name="T27" fmla="*/ 42 h 117"/>
                <a:gd name="T28" fmla="*/ 57 w 124"/>
                <a:gd name="T29" fmla="*/ 31 h 117"/>
                <a:gd name="T30" fmla="*/ 39 w 124"/>
                <a:gd name="T31" fmla="*/ 44 h 117"/>
                <a:gd name="T32" fmla="*/ 51 w 124"/>
                <a:gd name="T33" fmla="*/ 61 h 117"/>
                <a:gd name="T34" fmla="*/ 50 w 124"/>
                <a:gd name="T35" fmla="*/ 63 h 117"/>
                <a:gd name="T36" fmla="*/ 33 w 124"/>
                <a:gd name="T37" fmla="*/ 74 h 117"/>
                <a:gd name="T38" fmla="*/ 50 w 124"/>
                <a:gd name="T39" fmla="*/ 63 h 117"/>
                <a:gd name="T40" fmla="*/ 32 w 124"/>
                <a:gd name="T41" fmla="*/ 76 h 117"/>
                <a:gd name="T42" fmla="*/ 43 w 124"/>
                <a:gd name="T43" fmla="*/ 93 h 117"/>
                <a:gd name="T44" fmla="*/ 74 w 124"/>
                <a:gd name="T45" fmla="*/ 35 h 117"/>
                <a:gd name="T46" fmla="*/ 58 w 124"/>
                <a:gd name="T47" fmla="*/ 45 h 117"/>
                <a:gd name="T48" fmla="*/ 74 w 124"/>
                <a:gd name="T49" fmla="*/ 35 h 117"/>
                <a:gd name="T50" fmla="*/ 57 w 124"/>
                <a:gd name="T51" fmla="*/ 48 h 117"/>
                <a:gd name="T52" fmla="*/ 68 w 124"/>
                <a:gd name="T53" fmla="*/ 65 h 117"/>
                <a:gd name="T54" fmla="*/ 67 w 124"/>
                <a:gd name="T55" fmla="*/ 67 h 117"/>
                <a:gd name="T56" fmla="*/ 51 w 124"/>
                <a:gd name="T57" fmla="*/ 77 h 117"/>
                <a:gd name="T58" fmla="*/ 67 w 124"/>
                <a:gd name="T59" fmla="*/ 67 h 117"/>
                <a:gd name="T60" fmla="*/ 50 w 124"/>
                <a:gd name="T61" fmla="*/ 80 h 117"/>
                <a:gd name="T62" fmla="*/ 60 w 124"/>
                <a:gd name="T63" fmla="*/ 97 h 117"/>
                <a:gd name="T64" fmla="*/ 92 w 124"/>
                <a:gd name="T65" fmla="*/ 38 h 117"/>
                <a:gd name="T66" fmla="*/ 75 w 124"/>
                <a:gd name="T67" fmla="*/ 49 h 117"/>
                <a:gd name="T68" fmla="*/ 92 w 124"/>
                <a:gd name="T69" fmla="*/ 38 h 117"/>
                <a:gd name="T70" fmla="*/ 74 w 124"/>
                <a:gd name="T71" fmla="*/ 51 h 117"/>
                <a:gd name="T72" fmla="*/ 85 w 124"/>
                <a:gd name="T73" fmla="*/ 68 h 117"/>
                <a:gd name="T74" fmla="*/ 85 w 124"/>
                <a:gd name="T75" fmla="*/ 71 h 117"/>
                <a:gd name="T76" fmla="*/ 68 w 124"/>
                <a:gd name="T77" fmla="*/ 81 h 117"/>
                <a:gd name="T78" fmla="*/ 85 w 124"/>
                <a:gd name="T79" fmla="*/ 71 h 117"/>
                <a:gd name="T80" fmla="*/ 67 w 124"/>
                <a:gd name="T81" fmla="*/ 84 h 117"/>
                <a:gd name="T82" fmla="*/ 77 w 124"/>
                <a:gd name="T83" fmla="*/ 100 h 117"/>
                <a:gd name="T84" fmla="*/ 109 w 124"/>
                <a:gd name="T85" fmla="*/ 43 h 117"/>
                <a:gd name="T86" fmla="*/ 92 w 124"/>
                <a:gd name="T87" fmla="*/ 53 h 117"/>
                <a:gd name="T88" fmla="*/ 109 w 124"/>
                <a:gd name="T89" fmla="*/ 43 h 117"/>
                <a:gd name="T90" fmla="*/ 91 w 124"/>
                <a:gd name="T91" fmla="*/ 55 h 117"/>
                <a:gd name="T92" fmla="*/ 102 w 124"/>
                <a:gd name="T93" fmla="*/ 72 h 117"/>
                <a:gd name="T94" fmla="*/ 102 w 124"/>
                <a:gd name="T95" fmla="*/ 74 h 117"/>
                <a:gd name="T96" fmla="*/ 85 w 124"/>
                <a:gd name="T97" fmla="*/ 85 h 117"/>
                <a:gd name="T98" fmla="*/ 102 w 124"/>
                <a:gd name="T99" fmla="*/ 7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 h="117">
                  <a:moveTo>
                    <a:pt x="124" y="23"/>
                  </a:moveTo>
                  <a:lnTo>
                    <a:pt x="20" y="0"/>
                  </a:lnTo>
                  <a:lnTo>
                    <a:pt x="0" y="95"/>
                  </a:lnTo>
                  <a:lnTo>
                    <a:pt x="102" y="117"/>
                  </a:lnTo>
                  <a:lnTo>
                    <a:pt x="124" y="23"/>
                  </a:lnTo>
                  <a:close/>
                  <a:moveTo>
                    <a:pt x="97" y="107"/>
                  </a:moveTo>
                  <a:lnTo>
                    <a:pt x="9" y="88"/>
                  </a:lnTo>
                  <a:lnTo>
                    <a:pt x="24" y="22"/>
                  </a:lnTo>
                  <a:lnTo>
                    <a:pt x="111" y="41"/>
                  </a:lnTo>
                  <a:lnTo>
                    <a:pt x="97" y="107"/>
                  </a:lnTo>
                  <a:close/>
                  <a:moveTo>
                    <a:pt x="36" y="43"/>
                  </a:moveTo>
                  <a:lnTo>
                    <a:pt x="22" y="40"/>
                  </a:lnTo>
                  <a:lnTo>
                    <a:pt x="19" y="54"/>
                  </a:lnTo>
                  <a:lnTo>
                    <a:pt x="34" y="57"/>
                  </a:lnTo>
                  <a:lnTo>
                    <a:pt x="36" y="43"/>
                  </a:lnTo>
                  <a:close/>
                  <a:moveTo>
                    <a:pt x="33" y="60"/>
                  </a:moveTo>
                  <a:lnTo>
                    <a:pt x="19" y="57"/>
                  </a:lnTo>
                  <a:lnTo>
                    <a:pt x="16" y="70"/>
                  </a:lnTo>
                  <a:lnTo>
                    <a:pt x="30" y="73"/>
                  </a:lnTo>
                  <a:lnTo>
                    <a:pt x="33" y="60"/>
                  </a:lnTo>
                  <a:close/>
                  <a:moveTo>
                    <a:pt x="29" y="75"/>
                  </a:moveTo>
                  <a:lnTo>
                    <a:pt x="15" y="72"/>
                  </a:lnTo>
                  <a:lnTo>
                    <a:pt x="12" y="86"/>
                  </a:lnTo>
                  <a:lnTo>
                    <a:pt x="26" y="89"/>
                  </a:lnTo>
                  <a:lnTo>
                    <a:pt x="29" y="75"/>
                  </a:lnTo>
                  <a:close/>
                  <a:moveTo>
                    <a:pt x="57" y="31"/>
                  </a:moveTo>
                  <a:lnTo>
                    <a:pt x="43" y="28"/>
                  </a:lnTo>
                  <a:lnTo>
                    <a:pt x="40" y="42"/>
                  </a:lnTo>
                  <a:lnTo>
                    <a:pt x="54" y="45"/>
                  </a:lnTo>
                  <a:lnTo>
                    <a:pt x="57" y="31"/>
                  </a:lnTo>
                  <a:close/>
                  <a:moveTo>
                    <a:pt x="53" y="47"/>
                  </a:moveTo>
                  <a:lnTo>
                    <a:pt x="39" y="44"/>
                  </a:lnTo>
                  <a:lnTo>
                    <a:pt x="36" y="57"/>
                  </a:lnTo>
                  <a:lnTo>
                    <a:pt x="51" y="61"/>
                  </a:lnTo>
                  <a:lnTo>
                    <a:pt x="53" y="47"/>
                  </a:lnTo>
                  <a:close/>
                  <a:moveTo>
                    <a:pt x="50" y="63"/>
                  </a:moveTo>
                  <a:lnTo>
                    <a:pt x="36" y="60"/>
                  </a:lnTo>
                  <a:lnTo>
                    <a:pt x="33" y="74"/>
                  </a:lnTo>
                  <a:lnTo>
                    <a:pt x="47" y="76"/>
                  </a:lnTo>
                  <a:lnTo>
                    <a:pt x="50" y="63"/>
                  </a:lnTo>
                  <a:close/>
                  <a:moveTo>
                    <a:pt x="46" y="79"/>
                  </a:moveTo>
                  <a:lnTo>
                    <a:pt x="32" y="76"/>
                  </a:lnTo>
                  <a:lnTo>
                    <a:pt x="29" y="90"/>
                  </a:lnTo>
                  <a:lnTo>
                    <a:pt x="43" y="93"/>
                  </a:lnTo>
                  <a:lnTo>
                    <a:pt x="46" y="79"/>
                  </a:lnTo>
                  <a:close/>
                  <a:moveTo>
                    <a:pt x="74" y="35"/>
                  </a:moveTo>
                  <a:lnTo>
                    <a:pt x="60" y="32"/>
                  </a:lnTo>
                  <a:lnTo>
                    <a:pt x="58" y="45"/>
                  </a:lnTo>
                  <a:lnTo>
                    <a:pt x="71" y="48"/>
                  </a:lnTo>
                  <a:lnTo>
                    <a:pt x="74" y="35"/>
                  </a:lnTo>
                  <a:close/>
                  <a:moveTo>
                    <a:pt x="70" y="50"/>
                  </a:moveTo>
                  <a:lnTo>
                    <a:pt x="57" y="48"/>
                  </a:lnTo>
                  <a:lnTo>
                    <a:pt x="54" y="62"/>
                  </a:lnTo>
                  <a:lnTo>
                    <a:pt x="68" y="65"/>
                  </a:lnTo>
                  <a:lnTo>
                    <a:pt x="70" y="50"/>
                  </a:lnTo>
                  <a:close/>
                  <a:moveTo>
                    <a:pt x="67" y="67"/>
                  </a:moveTo>
                  <a:lnTo>
                    <a:pt x="53" y="64"/>
                  </a:lnTo>
                  <a:lnTo>
                    <a:pt x="51" y="77"/>
                  </a:lnTo>
                  <a:lnTo>
                    <a:pt x="64" y="80"/>
                  </a:lnTo>
                  <a:lnTo>
                    <a:pt x="67" y="67"/>
                  </a:lnTo>
                  <a:close/>
                  <a:moveTo>
                    <a:pt x="63" y="83"/>
                  </a:moveTo>
                  <a:lnTo>
                    <a:pt x="50" y="80"/>
                  </a:lnTo>
                  <a:lnTo>
                    <a:pt x="47" y="93"/>
                  </a:lnTo>
                  <a:lnTo>
                    <a:pt x="60" y="97"/>
                  </a:lnTo>
                  <a:lnTo>
                    <a:pt x="63" y="83"/>
                  </a:lnTo>
                  <a:close/>
                  <a:moveTo>
                    <a:pt x="92" y="38"/>
                  </a:moveTo>
                  <a:lnTo>
                    <a:pt x="77" y="36"/>
                  </a:lnTo>
                  <a:lnTo>
                    <a:pt x="75" y="49"/>
                  </a:lnTo>
                  <a:lnTo>
                    <a:pt x="88" y="53"/>
                  </a:lnTo>
                  <a:lnTo>
                    <a:pt x="92" y="38"/>
                  </a:lnTo>
                  <a:close/>
                  <a:moveTo>
                    <a:pt x="88" y="55"/>
                  </a:moveTo>
                  <a:lnTo>
                    <a:pt x="74" y="51"/>
                  </a:lnTo>
                  <a:lnTo>
                    <a:pt x="71" y="65"/>
                  </a:lnTo>
                  <a:lnTo>
                    <a:pt x="85" y="68"/>
                  </a:lnTo>
                  <a:lnTo>
                    <a:pt x="88" y="55"/>
                  </a:lnTo>
                  <a:close/>
                  <a:moveTo>
                    <a:pt x="85" y="71"/>
                  </a:moveTo>
                  <a:lnTo>
                    <a:pt x="70" y="68"/>
                  </a:lnTo>
                  <a:lnTo>
                    <a:pt x="68" y="81"/>
                  </a:lnTo>
                  <a:lnTo>
                    <a:pt x="81" y="84"/>
                  </a:lnTo>
                  <a:lnTo>
                    <a:pt x="85" y="71"/>
                  </a:lnTo>
                  <a:close/>
                  <a:moveTo>
                    <a:pt x="81" y="86"/>
                  </a:moveTo>
                  <a:lnTo>
                    <a:pt x="67" y="84"/>
                  </a:lnTo>
                  <a:lnTo>
                    <a:pt x="64" y="98"/>
                  </a:lnTo>
                  <a:lnTo>
                    <a:pt x="77" y="100"/>
                  </a:lnTo>
                  <a:lnTo>
                    <a:pt x="81" y="86"/>
                  </a:lnTo>
                  <a:close/>
                  <a:moveTo>
                    <a:pt x="109" y="43"/>
                  </a:moveTo>
                  <a:lnTo>
                    <a:pt x="94" y="39"/>
                  </a:lnTo>
                  <a:lnTo>
                    <a:pt x="92" y="53"/>
                  </a:lnTo>
                  <a:lnTo>
                    <a:pt x="105" y="56"/>
                  </a:lnTo>
                  <a:lnTo>
                    <a:pt x="109" y="43"/>
                  </a:lnTo>
                  <a:close/>
                  <a:moveTo>
                    <a:pt x="105" y="58"/>
                  </a:moveTo>
                  <a:lnTo>
                    <a:pt x="91" y="55"/>
                  </a:lnTo>
                  <a:lnTo>
                    <a:pt x="88" y="69"/>
                  </a:lnTo>
                  <a:lnTo>
                    <a:pt x="102" y="72"/>
                  </a:lnTo>
                  <a:lnTo>
                    <a:pt x="105" y="58"/>
                  </a:lnTo>
                  <a:close/>
                  <a:moveTo>
                    <a:pt x="102" y="74"/>
                  </a:moveTo>
                  <a:lnTo>
                    <a:pt x="87" y="72"/>
                  </a:lnTo>
                  <a:lnTo>
                    <a:pt x="85" y="85"/>
                  </a:lnTo>
                  <a:lnTo>
                    <a:pt x="98" y="88"/>
                  </a:lnTo>
                  <a:lnTo>
                    <a:pt x="102"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59"/>
            <p:cNvSpPr>
              <a:spLocks noEditPoints="1"/>
            </p:cNvSpPr>
            <p:nvPr userDrawn="1"/>
          </p:nvSpPr>
          <p:spPr bwMode="gray">
            <a:xfrm>
              <a:off x="1162050" y="1892300"/>
              <a:ext cx="185738" cy="153988"/>
            </a:xfrm>
            <a:custGeom>
              <a:avLst/>
              <a:gdLst>
                <a:gd name="T0" fmla="*/ 165 w 165"/>
                <a:gd name="T1" fmla="*/ 97 h 138"/>
                <a:gd name="T2" fmla="*/ 147 w 165"/>
                <a:gd name="T3" fmla="*/ 126 h 138"/>
                <a:gd name="T4" fmla="*/ 140 w 165"/>
                <a:gd name="T5" fmla="*/ 106 h 138"/>
                <a:gd name="T6" fmla="*/ 116 w 165"/>
                <a:gd name="T7" fmla="*/ 138 h 138"/>
                <a:gd name="T8" fmla="*/ 147 w 165"/>
                <a:gd name="T9" fmla="*/ 97 h 138"/>
                <a:gd name="T10" fmla="*/ 165 w 165"/>
                <a:gd name="T11" fmla="*/ 45 h 138"/>
                <a:gd name="T12" fmla="*/ 147 w 165"/>
                <a:gd name="T13" fmla="*/ 97 h 138"/>
                <a:gd name="T14" fmla="*/ 165 w 165"/>
                <a:gd name="T15" fmla="*/ 37 h 138"/>
                <a:gd name="T16" fmla="*/ 117 w 165"/>
                <a:gd name="T17" fmla="*/ 60 h 138"/>
                <a:gd name="T18" fmla="*/ 116 w 165"/>
                <a:gd name="T19" fmla="*/ 69 h 138"/>
                <a:gd name="T20" fmla="*/ 165 w 165"/>
                <a:gd name="T21" fmla="*/ 0 h 138"/>
                <a:gd name="T22" fmla="*/ 116 w 165"/>
                <a:gd name="T23" fmla="*/ 45 h 138"/>
                <a:gd name="T24" fmla="*/ 98 w 165"/>
                <a:gd name="T25" fmla="*/ 135 h 138"/>
                <a:gd name="T26" fmla="*/ 106 w 165"/>
                <a:gd name="T27" fmla="*/ 115 h 138"/>
                <a:gd name="T28" fmla="*/ 98 w 165"/>
                <a:gd name="T29" fmla="*/ 135 h 138"/>
                <a:gd name="T30" fmla="*/ 106 w 165"/>
                <a:gd name="T31" fmla="*/ 108 h 138"/>
                <a:gd name="T32" fmla="*/ 98 w 165"/>
                <a:gd name="T33" fmla="*/ 75 h 138"/>
                <a:gd name="T34" fmla="*/ 58 w 165"/>
                <a:gd name="T35" fmla="*/ 62 h 138"/>
                <a:gd name="T36" fmla="*/ 106 w 165"/>
                <a:gd name="T37" fmla="*/ 63 h 138"/>
                <a:gd name="T38" fmla="*/ 58 w 165"/>
                <a:gd name="T39" fmla="*/ 54 h 138"/>
                <a:gd name="T40" fmla="*/ 106 w 165"/>
                <a:gd name="T41" fmla="*/ 50 h 138"/>
                <a:gd name="T42" fmla="*/ 58 w 165"/>
                <a:gd name="T43" fmla="*/ 0 h 138"/>
                <a:gd name="T44" fmla="*/ 84 w 165"/>
                <a:gd name="T45" fmla="*/ 46 h 138"/>
                <a:gd name="T46" fmla="*/ 33 w 165"/>
                <a:gd name="T47" fmla="*/ 126 h 138"/>
                <a:gd name="T48" fmla="*/ 48 w 165"/>
                <a:gd name="T49" fmla="*/ 73 h 138"/>
                <a:gd name="T50" fmla="*/ 39 w 165"/>
                <a:gd name="T51" fmla="*/ 123 h 138"/>
                <a:gd name="T52" fmla="*/ 0 w 165"/>
                <a:gd name="T53" fmla="*/ 120 h 138"/>
                <a:gd name="T54" fmla="*/ 48 w 165"/>
                <a:gd name="T55" fmla="*/ 57 h 138"/>
                <a:gd name="T56" fmla="*/ 0 w 165"/>
                <a:gd name="T57" fmla="*/ 120 h 138"/>
                <a:gd name="T58" fmla="*/ 48 w 165"/>
                <a:gd name="T59" fmla="*/ 42 h 138"/>
                <a:gd name="T60" fmla="*/ 0 w 165"/>
                <a:gd name="T61" fmla="*/ 18 h 138"/>
                <a:gd name="T62" fmla="*/ 20 w 165"/>
                <a:gd name="T63" fmla="*/ 106 h 138"/>
                <a:gd name="T64" fmla="*/ 0 w 165"/>
                <a:gd name="T65" fmla="*/ 138 h 138"/>
                <a:gd name="T66" fmla="*/ 20 w 165"/>
                <a:gd name="T67" fmla="*/ 106 h 138"/>
                <a:gd name="T68" fmla="*/ 58 w 165"/>
                <a:gd name="T69" fmla="*/ 69 h 138"/>
                <a:gd name="T70" fmla="*/ 92 w 165"/>
                <a:gd name="T71" fmla="*/ 103 h 138"/>
                <a:gd name="T72" fmla="*/ 92 w 165"/>
                <a:gd name="T73" fmla="*/ 109 h 138"/>
                <a:gd name="T74" fmla="*/ 58 w 165"/>
                <a:gd name="T75" fmla="*/ 120 h 138"/>
                <a:gd name="T76" fmla="*/ 92 w 165"/>
                <a:gd name="T77" fmla="*/ 109 h 138"/>
                <a:gd name="T78" fmla="*/ 116 w 165"/>
                <a:gd name="T79" fmla="*/ 75 h 138"/>
                <a:gd name="T80" fmla="*/ 140 w 165"/>
                <a:gd name="T81" fmla="*/ 10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5" h="138">
                  <a:moveTo>
                    <a:pt x="165" y="120"/>
                  </a:moveTo>
                  <a:cubicBezTo>
                    <a:pt x="165" y="97"/>
                    <a:pt x="165" y="97"/>
                    <a:pt x="165" y="97"/>
                  </a:cubicBezTo>
                  <a:cubicBezTo>
                    <a:pt x="147" y="104"/>
                    <a:pt x="147" y="104"/>
                    <a:pt x="147" y="104"/>
                  </a:cubicBezTo>
                  <a:cubicBezTo>
                    <a:pt x="147" y="126"/>
                    <a:pt x="147" y="126"/>
                    <a:pt x="147" y="126"/>
                  </a:cubicBezTo>
                  <a:cubicBezTo>
                    <a:pt x="140" y="129"/>
                    <a:pt x="140" y="129"/>
                    <a:pt x="140" y="129"/>
                  </a:cubicBezTo>
                  <a:cubicBezTo>
                    <a:pt x="140" y="106"/>
                    <a:pt x="140" y="106"/>
                    <a:pt x="140" y="106"/>
                  </a:cubicBezTo>
                  <a:cubicBezTo>
                    <a:pt x="116" y="115"/>
                    <a:pt x="116" y="115"/>
                    <a:pt x="116" y="115"/>
                  </a:cubicBezTo>
                  <a:cubicBezTo>
                    <a:pt x="116" y="138"/>
                    <a:pt x="116" y="138"/>
                    <a:pt x="116" y="138"/>
                  </a:cubicBezTo>
                  <a:lnTo>
                    <a:pt x="165" y="120"/>
                  </a:lnTo>
                  <a:close/>
                  <a:moveTo>
                    <a:pt x="147" y="97"/>
                  </a:moveTo>
                  <a:cubicBezTo>
                    <a:pt x="165" y="91"/>
                    <a:pt x="165" y="91"/>
                    <a:pt x="165" y="91"/>
                  </a:cubicBezTo>
                  <a:cubicBezTo>
                    <a:pt x="165" y="45"/>
                    <a:pt x="165" y="45"/>
                    <a:pt x="165" y="45"/>
                  </a:cubicBezTo>
                  <a:cubicBezTo>
                    <a:pt x="159" y="49"/>
                    <a:pt x="153" y="54"/>
                    <a:pt x="147" y="58"/>
                  </a:cubicBezTo>
                  <a:lnTo>
                    <a:pt x="147" y="97"/>
                  </a:lnTo>
                  <a:close/>
                  <a:moveTo>
                    <a:pt x="116" y="69"/>
                  </a:moveTo>
                  <a:cubicBezTo>
                    <a:pt x="125" y="64"/>
                    <a:pt x="141" y="54"/>
                    <a:pt x="165" y="37"/>
                  </a:cubicBezTo>
                  <a:cubicBezTo>
                    <a:pt x="165" y="24"/>
                    <a:pt x="165" y="24"/>
                    <a:pt x="165" y="24"/>
                  </a:cubicBezTo>
                  <a:cubicBezTo>
                    <a:pt x="148" y="42"/>
                    <a:pt x="123" y="57"/>
                    <a:pt x="117" y="60"/>
                  </a:cubicBezTo>
                  <a:cubicBezTo>
                    <a:pt x="116" y="61"/>
                    <a:pt x="116" y="61"/>
                    <a:pt x="116" y="61"/>
                  </a:cubicBezTo>
                  <a:lnTo>
                    <a:pt x="116" y="69"/>
                  </a:lnTo>
                  <a:close/>
                  <a:moveTo>
                    <a:pt x="165" y="3"/>
                  </a:moveTo>
                  <a:cubicBezTo>
                    <a:pt x="165" y="0"/>
                    <a:pt x="165" y="0"/>
                    <a:pt x="165" y="0"/>
                  </a:cubicBezTo>
                  <a:cubicBezTo>
                    <a:pt x="116" y="18"/>
                    <a:pt x="116" y="18"/>
                    <a:pt x="116" y="18"/>
                  </a:cubicBezTo>
                  <a:cubicBezTo>
                    <a:pt x="116" y="45"/>
                    <a:pt x="116" y="45"/>
                    <a:pt x="116" y="45"/>
                  </a:cubicBezTo>
                  <a:cubicBezTo>
                    <a:pt x="131" y="37"/>
                    <a:pt x="156" y="17"/>
                    <a:pt x="165" y="3"/>
                  </a:cubicBezTo>
                  <a:close/>
                  <a:moveTo>
                    <a:pt x="98" y="135"/>
                  </a:moveTo>
                  <a:cubicBezTo>
                    <a:pt x="106" y="138"/>
                    <a:pt x="106" y="138"/>
                    <a:pt x="106" y="138"/>
                  </a:cubicBezTo>
                  <a:cubicBezTo>
                    <a:pt x="106" y="115"/>
                    <a:pt x="106" y="115"/>
                    <a:pt x="106" y="115"/>
                  </a:cubicBezTo>
                  <a:cubicBezTo>
                    <a:pt x="98" y="112"/>
                    <a:pt x="98" y="112"/>
                    <a:pt x="98" y="112"/>
                  </a:cubicBezTo>
                  <a:lnTo>
                    <a:pt x="98" y="135"/>
                  </a:lnTo>
                  <a:close/>
                  <a:moveTo>
                    <a:pt x="98" y="105"/>
                  </a:moveTo>
                  <a:cubicBezTo>
                    <a:pt x="106" y="108"/>
                    <a:pt x="106" y="108"/>
                    <a:pt x="106" y="108"/>
                  </a:cubicBezTo>
                  <a:cubicBezTo>
                    <a:pt x="106" y="76"/>
                    <a:pt x="106" y="76"/>
                    <a:pt x="106" y="76"/>
                  </a:cubicBezTo>
                  <a:cubicBezTo>
                    <a:pt x="104" y="76"/>
                    <a:pt x="101" y="75"/>
                    <a:pt x="98" y="75"/>
                  </a:cubicBezTo>
                  <a:lnTo>
                    <a:pt x="98" y="105"/>
                  </a:lnTo>
                  <a:close/>
                  <a:moveTo>
                    <a:pt x="58" y="62"/>
                  </a:moveTo>
                  <a:cubicBezTo>
                    <a:pt x="69" y="63"/>
                    <a:pt x="96" y="68"/>
                    <a:pt x="106" y="70"/>
                  </a:cubicBezTo>
                  <a:cubicBezTo>
                    <a:pt x="106" y="63"/>
                    <a:pt x="106" y="63"/>
                    <a:pt x="106" y="63"/>
                  </a:cubicBezTo>
                  <a:cubicBezTo>
                    <a:pt x="99" y="64"/>
                    <a:pt x="90" y="61"/>
                    <a:pt x="80" y="59"/>
                  </a:cubicBezTo>
                  <a:cubicBezTo>
                    <a:pt x="73" y="57"/>
                    <a:pt x="65" y="55"/>
                    <a:pt x="58" y="54"/>
                  </a:cubicBezTo>
                  <a:lnTo>
                    <a:pt x="58" y="62"/>
                  </a:lnTo>
                  <a:close/>
                  <a:moveTo>
                    <a:pt x="106" y="50"/>
                  </a:moveTo>
                  <a:cubicBezTo>
                    <a:pt x="106" y="18"/>
                    <a:pt x="106" y="18"/>
                    <a:pt x="106" y="18"/>
                  </a:cubicBezTo>
                  <a:cubicBezTo>
                    <a:pt x="58" y="0"/>
                    <a:pt x="58" y="0"/>
                    <a:pt x="58" y="0"/>
                  </a:cubicBezTo>
                  <a:cubicBezTo>
                    <a:pt x="58" y="41"/>
                    <a:pt x="58" y="41"/>
                    <a:pt x="58" y="41"/>
                  </a:cubicBezTo>
                  <a:cubicBezTo>
                    <a:pt x="66" y="42"/>
                    <a:pt x="75" y="44"/>
                    <a:pt x="84" y="46"/>
                  </a:cubicBezTo>
                  <a:cubicBezTo>
                    <a:pt x="92" y="48"/>
                    <a:pt x="100" y="51"/>
                    <a:pt x="106" y="50"/>
                  </a:cubicBezTo>
                  <a:close/>
                  <a:moveTo>
                    <a:pt x="33" y="126"/>
                  </a:moveTo>
                  <a:cubicBezTo>
                    <a:pt x="48" y="120"/>
                    <a:pt x="48" y="120"/>
                    <a:pt x="48" y="120"/>
                  </a:cubicBezTo>
                  <a:cubicBezTo>
                    <a:pt x="48" y="73"/>
                    <a:pt x="48" y="73"/>
                    <a:pt x="48" y="73"/>
                  </a:cubicBezTo>
                  <a:cubicBezTo>
                    <a:pt x="24" y="101"/>
                    <a:pt x="24" y="101"/>
                    <a:pt x="24" y="101"/>
                  </a:cubicBezTo>
                  <a:cubicBezTo>
                    <a:pt x="39" y="123"/>
                    <a:pt x="39" y="123"/>
                    <a:pt x="39" y="123"/>
                  </a:cubicBezTo>
                  <a:lnTo>
                    <a:pt x="33" y="126"/>
                  </a:lnTo>
                  <a:close/>
                  <a:moveTo>
                    <a:pt x="0" y="120"/>
                  </a:moveTo>
                  <a:cubicBezTo>
                    <a:pt x="48" y="63"/>
                    <a:pt x="48" y="63"/>
                    <a:pt x="48" y="63"/>
                  </a:cubicBezTo>
                  <a:cubicBezTo>
                    <a:pt x="48" y="57"/>
                    <a:pt x="48" y="57"/>
                    <a:pt x="48" y="57"/>
                  </a:cubicBezTo>
                  <a:cubicBezTo>
                    <a:pt x="35" y="63"/>
                    <a:pt x="14" y="81"/>
                    <a:pt x="0" y="97"/>
                  </a:cubicBezTo>
                  <a:lnTo>
                    <a:pt x="0" y="120"/>
                  </a:lnTo>
                  <a:close/>
                  <a:moveTo>
                    <a:pt x="0" y="78"/>
                  </a:moveTo>
                  <a:cubicBezTo>
                    <a:pt x="13" y="65"/>
                    <a:pt x="33" y="47"/>
                    <a:pt x="48" y="42"/>
                  </a:cubicBezTo>
                  <a:cubicBezTo>
                    <a:pt x="48" y="0"/>
                    <a:pt x="48" y="0"/>
                    <a:pt x="48" y="0"/>
                  </a:cubicBezTo>
                  <a:cubicBezTo>
                    <a:pt x="0" y="18"/>
                    <a:pt x="0" y="18"/>
                    <a:pt x="0" y="18"/>
                  </a:cubicBezTo>
                  <a:lnTo>
                    <a:pt x="0" y="78"/>
                  </a:lnTo>
                  <a:close/>
                  <a:moveTo>
                    <a:pt x="20" y="106"/>
                  </a:moveTo>
                  <a:cubicBezTo>
                    <a:pt x="0" y="130"/>
                    <a:pt x="0" y="130"/>
                    <a:pt x="0" y="130"/>
                  </a:cubicBezTo>
                  <a:cubicBezTo>
                    <a:pt x="0" y="138"/>
                    <a:pt x="0" y="138"/>
                    <a:pt x="0" y="138"/>
                  </a:cubicBezTo>
                  <a:cubicBezTo>
                    <a:pt x="33" y="126"/>
                    <a:pt x="33" y="126"/>
                    <a:pt x="33" y="126"/>
                  </a:cubicBezTo>
                  <a:lnTo>
                    <a:pt x="20" y="106"/>
                  </a:lnTo>
                  <a:close/>
                  <a:moveTo>
                    <a:pt x="92" y="74"/>
                  </a:moveTo>
                  <a:cubicBezTo>
                    <a:pt x="80" y="72"/>
                    <a:pt x="66" y="70"/>
                    <a:pt x="58" y="69"/>
                  </a:cubicBezTo>
                  <a:cubicBezTo>
                    <a:pt x="58" y="90"/>
                    <a:pt x="58" y="90"/>
                    <a:pt x="58" y="90"/>
                  </a:cubicBezTo>
                  <a:cubicBezTo>
                    <a:pt x="92" y="103"/>
                    <a:pt x="92" y="103"/>
                    <a:pt x="92" y="103"/>
                  </a:cubicBezTo>
                  <a:lnTo>
                    <a:pt x="92" y="74"/>
                  </a:lnTo>
                  <a:close/>
                  <a:moveTo>
                    <a:pt x="92" y="109"/>
                  </a:moveTo>
                  <a:cubicBezTo>
                    <a:pt x="58" y="97"/>
                    <a:pt x="58" y="97"/>
                    <a:pt x="58" y="97"/>
                  </a:cubicBezTo>
                  <a:cubicBezTo>
                    <a:pt x="58" y="120"/>
                    <a:pt x="58" y="120"/>
                    <a:pt x="58" y="120"/>
                  </a:cubicBezTo>
                  <a:cubicBezTo>
                    <a:pt x="92" y="132"/>
                    <a:pt x="92" y="132"/>
                    <a:pt x="92" y="132"/>
                  </a:cubicBezTo>
                  <a:lnTo>
                    <a:pt x="92" y="109"/>
                  </a:lnTo>
                  <a:close/>
                  <a:moveTo>
                    <a:pt x="140" y="62"/>
                  </a:moveTo>
                  <a:cubicBezTo>
                    <a:pt x="131" y="68"/>
                    <a:pt x="122" y="73"/>
                    <a:pt x="116" y="75"/>
                  </a:cubicBezTo>
                  <a:cubicBezTo>
                    <a:pt x="116" y="109"/>
                    <a:pt x="116" y="109"/>
                    <a:pt x="116" y="109"/>
                  </a:cubicBezTo>
                  <a:cubicBezTo>
                    <a:pt x="140" y="100"/>
                    <a:pt x="140" y="100"/>
                    <a:pt x="140" y="100"/>
                  </a:cubicBezTo>
                  <a:lnTo>
                    <a:pt x="140"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60"/>
            <p:cNvSpPr>
              <a:spLocks noEditPoints="1"/>
            </p:cNvSpPr>
            <p:nvPr userDrawn="1"/>
          </p:nvSpPr>
          <p:spPr bwMode="gray">
            <a:xfrm>
              <a:off x="771525" y="2051050"/>
              <a:ext cx="223838" cy="176213"/>
            </a:xfrm>
            <a:custGeom>
              <a:avLst/>
              <a:gdLst>
                <a:gd name="T0" fmla="*/ 120 w 141"/>
                <a:gd name="T1" fmla="*/ 0 h 111"/>
                <a:gd name="T2" fmla="*/ 0 w 141"/>
                <a:gd name="T3" fmla="*/ 33 h 111"/>
                <a:gd name="T4" fmla="*/ 22 w 141"/>
                <a:gd name="T5" fmla="*/ 111 h 111"/>
                <a:gd name="T6" fmla="*/ 141 w 141"/>
                <a:gd name="T7" fmla="*/ 79 h 111"/>
                <a:gd name="T8" fmla="*/ 120 w 141"/>
                <a:gd name="T9" fmla="*/ 0 h 111"/>
                <a:gd name="T10" fmla="*/ 122 w 141"/>
                <a:gd name="T11" fmla="*/ 76 h 111"/>
                <a:gd name="T12" fmla="*/ 37 w 141"/>
                <a:gd name="T13" fmla="*/ 99 h 111"/>
                <a:gd name="T14" fmla="*/ 19 w 141"/>
                <a:gd name="T15" fmla="*/ 36 h 111"/>
                <a:gd name="T16" fmla="*/ 105 w 141"/>
                <a:gd name="T17" fmla="*/ 13 h 111"/>
                <a:gd name="T18" fmla="*/ 122 w 141"/>
                <a:gd name="T19" fmla="*/ 76 h 111"/>
                <a:gd name="T20" fmla="*/ 85 w 141"/>
                <a:gd name="T21" fmla="*/ 52 h 111"/>
                <a:gd name="T22" fmla="*/ 50 w 141"/>
                <a:gd name="T23" fmla="*/ 42 h 111"/>
                <a:gd name="T24" fmla="*/ 60 w 141"/>
                <a:gd name="T25" fmla="*/ 77 h 111"/>
                <a:gd name="T26" fmla="*/ 85 w 141"/>
                <a:gd name="T27" fmla="*/ 5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11">
                  <a:moveTo>
                    <a:pt x="120" y="0"/>
                  </a:moveTo>
                  <a:lnTo>
                    <a:pt x="0" y="33"/>
                  </a:lnTo>
                  <a:lnTo>
                    <a:pt x="22" y="111"/>
                  </a:lnTo>
                  <a:lnTo>
                    <a:pt x="141" y="79"/>
                  </a:lnTo>
                  <a:lnTo>
                    <a:pt x="120" y="0"/>
                  </a:lnTo>
                  <a:close/>
                  <a:moveTo>
                    <a:pt x="122" y="76"/>
                  </a:moveTo>
                  <a:lnTo>
                    <a:pt x="37" y="99"/>
                  </a:lnTo>
                  <a:lnTo>
                    <a:pt x="19" y="36"/>
                  </a:lnTo>
                  <a:lnTo>
                    <a:pt x="105" y="13"/>
                  </a:lnTo>
                  <a:lnTo>
                    <a:pt x="122" y="76"/>
                  </a:lnTo>
                  <a:close/>
                  <a:moveTo>
                    <a:pt x="85" y="52"/>
                  </a:moveTo>
                  <a:lnTo>
                    <a:pt x="50" y="42"/>
                  </a:lnTo>
                  <a:lnTo>
                    <a:pt x="60" y="77"/>
                  </a:lnTo>
                  <a:lnTo>
                    <a:pt x="85"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61"/>
            <p:cNvSpPr>
              <a:spLocks noEditPoints="1"/>
            </p:cNvSpPr>
            <p:nvPr userDrawn="1"/>
          </p:nvSpPr>
          <p:spPr bwMode="gray">
            <a:xfrm>
              <a:off x="620713" y="2355850"/>
              <a:ext cx="177800" cy="157163"/>
            </a:xfrm>
            <a:custGeom>
              <a:avLst/>
              <a:gdLst>
                <a:gd name="T0" fmla="*/ 97 w 157"/>
                <a:gd name="T1" fmla="*/ 100 h 141"/>
                <a:gd name="T2" fmla="*/ 106 w 157"/>
                <a:gd name="T3" fmla="*/ 120 h 141"/>
                <a:gd name="T4" fmla="*/ 117 w 157"/>
                <a:gd name="T5" fmla="*/ 137 h 141"/>
                <a:gd name="T6" fmla="*/ 134 w 157"/>
                <a:gd name="T7" fmla="*/ 132 h 141"/>
                <a:gd name="T8" fmla="*/ 151 w 157"/>
                <a:gd name="T9" fmla="*/ 86 h 141"/>
                <a:gd name="T10" fmla="*/ 146 w 157"/>
                <a:gd name="T11" fmla="*/ 42 h 141"/>
                <a:gd name="T12" fmla="*/ 125 w 157"/>
                <a:gd name="T13" fmla="*/ 35 h 141"/>
                <a:gd name="T14" fmla="*/ 114 w 157"/>
                <a:gd name="T15" fmla="*/ 33 h 141"/>
                <a:gd name="T16" fmla="*/ 102 w 157"/>
                <a:gd name="T17" fmla="*/ 28 h 141"/>
                <a:gd name="T18" fmla="*/ 92 w 157"/>
                <a:gd name="T19" fmla="*/ 22 h 141"/>
                <a:gd name="T20" fmla="*/ 83 w 157"/>
                <a:gd name="T21" fmla="*/ 14 h 141"/>
                <a:gd name="T22" fmla="*/ 64 w 157"/>
                <a:gd name="T23" fmla="*/ 2 h 141"/>
                <a:gd name="T24" fmla="*/ 27 w 157"/>
                <a:gd name="T25" fmla="*/ 26 h 141"/>
                <a:gd name="T26" fmla="*/ 1 w 157"/>
                <a:gd name="T27" fmla="*/ 67 h 141"/>
                <a:gd name="T28" fmla="*/ 8 w 157"/>
                <a:gd name="T29" fmla="*/ 83 h 141"/>
                <a:gd name="T30" fmla="*/ 28 w 157"/>
                <a:gd name="T31" fmla="*/ 82 h 141"/>
                <a:gd name="T32" fmla="*/ 49 w 157"/>
                <a:gd name="T33" fmla="*/ 77 h 141"/>
                <a:gd name="T34" fmla="*/ 75 w 157"/>
                <a:gd name="T35" fmla="*/ 85 h 141"/>
                <a:gd name="T36" fmla="*/ 97 w 157"/>
                <a:gd name="T37" fmla="*/ 100 h 141"/>
                <a:gd name="T38" fmla="*/ 99 w 157"/>
                <a:gd name="T39" fmla="*/ 34 h 141"/>
                <a:gd name="T40" fmla="*/ 104 w 157"/>
                <a:gd name="T41" fmla="*/ 47 h 141"/>
                <a:gd name="T42" fmla="*/ 91 w 157"/>
                <a:gd name="T43" fmla="*/ 51 h 141"/>
                <a:gd name="T44" fmla="*/ 87 w 157"/>
                <a:gd name="T45" fmla="*/ 39 h 141"/>
                <a:gd name="T46" fmla="*/ 99 w 157"/>
                <a:gd name="T47" fmla="*/ 3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7" h="141">
                  <a:moveTo>
                    <a:pt x="97" y="100"/>
                  </a:moveTo>
                  <a:cubicBezTo>
                    <a:pt x="101" y="106"/>
                    <a:pt x="103" y="113"/>
                    <a:pt x="106" y="120"/>
                  </a:cubicBezTo>
                  <a:cubicBezTo>
                    <a:pt x="108" y="127"/>
                    <a:pt x="111" y="133"/>
                    <a:pt x="117" y="137"/>
                  </a:cubicBezTo>
                  <a:cubicBezTo>
                    <a:pt x="124" y="141"/>
                    <a:pt x="129" y="138"/>
                    <a:pt x="134" y="132"/>
                  </a:cubicBezTo>
                  <a:cubicBezTo>
                    <a:pt x="143" y="119"/>
                    <a:pt x="148" y="101"/>
                    <a:pt x="151" y="86"/>
                  </a:cubicBezTo>
                  <a:cubicBezTo>
                    <a:pt x="153" y="72"/>
                    <a:pt x="157" y="53"/>
                    <a:pt x="146" y="42"/>
                  </a:cubicBezTo>
                  <a:cubicBezTo>
                    <a:pt x="141" y="37"/>
                    <a:pt x="133" y="35"/>
                    <a:pt x="125" y="35"/>
                  </a:cubicBezTo>
                  <a:cubicBezTo>
                    <a:pt x="121" y="35"/>
                    <a:pt x="118" y="35"/>
                    <a:pt x="114" y="33"/>
                  </a:cubicBezTo>
                  <a:cubicBezTo>
                    <a:pt x="110" y="31"/>
                    <a:pt x="106" y="30"/>
                    <a:pt x="102" y="28"/>
                  </a:cubicBezTo>
                  <a:cubicBezTo>
                    <a:pt x="99" y="26"/>
                    <a:pt x="95" y="24"/>
                    <a:pt x="92" y="22"/>
                  </a:cubicBezTo>
                  <a:cubicBezTo>
                    <a:pt x="88" y="20"/>
                    <a:pt x="86" y="18"/>
                    <a:pt x="83" y="14"/>
                  </a:cubicBezTo>
                  <a:cubicBezTo>
                    <a:pt x="78" y="8"/>
                    <a:pt x="72" y="3"/>
                    <a:pt x="64" y="2"/>
                  </a:cubicBezTo>
                  <a:cubicBezTo>
                    <a:pt x="49" y="0"/>
                    <a:pt x="36" y="15"/>
                    <a:pt x="27" y="26"/>
                  </a:cubicBezTo>
                  <a:cubicBezTo>
                    <a:pt x="17" y="37"/>
                    <a:pt x="6" y="52"/>
                    <a:pt x="1" y="67"/>
                  </a:cubicBezTo>
                  <a:cubicBezTo>
                    <a:pt x="0" y="74"/>
                    <a:pt x="0" y="81"/>
                    <a:pt x="8" y="83"/>
                  </a:cubicBezTo>
                  <a:cubicBezTo>
                    <a:pt x="14" y="86"/>
                    <a:pt x="21" y="84"/>
                    <a:pt x="28" y="82"/>
                  </a:cubicBezTo>
                  <a:cubicBezTo>
                    <a:pt x="35" y="80"/>
                    <a:pt x="42" y="77"/>
                    <a:pt x="49" y="77"/>
                  </a:cubicBezTo>
                  <a:cubicBezTo>
                    <a:pt x="58" y="77"/>
                    <a:pt x="67" y="82"/>
                    <a:pt x="75" y="85"/>
                  </a:cubicBezTo>
                  <a:cubicBezTo>
                    <a:pt x="82" y="89"/>
                    <a:pt x="92" y="93"/>
                    <a:pt x="97" y="100"/>
                  </a:cubicBezTo>
                  <a:close/>
                  <a:moveTo>
                    <a:pt x="99" y="34"/>
                  </a:moveTo>
                  <a:cubicBezTo>
                    <a:pt x="104" y="37"/>
                    <a:pt x="106" y="42"/>
                    <a:pt x="104" y="47"/>
                  </a:cubicBezTo>
                  <a:cubicBezTo>
                    <a:pt x="101" y="52"/>
                    <a:pt x="96" y="54"/>
                    <a:pt x="91" y="51"/>
                  </a:cubicBezTo>
                  <a:cubicBezTo>
                    <a:pt x="86" y="49"/>
                    <a:pt x="84" y="43"/>
                    <a:pt x="87" y="39"/>
                  </a:cubicBezTo>
                  <a:cubicBezTo>
                    <a:pt x="89" y="34"/>
                    <a:pt x="95" y="32"/>
                    <a:pt x="9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62"/>
            <p:cNvSpPr>
              <a:spLocks noEditPoints="1"/>
            </p:cNvSpPr>
            <p:nvPr userDrawn="1"/>
          </p:nvSpPr>
          <p:spPr bwMode="gray">
            <a:xfrm>
              <a:off x="1533525" y="2128838"/>
              <a:ext cx="200025" cy="152400"/>
            </a:xfrm>
            <a:custGeom>
              <a:avLst/>
              <a:gdLst>
                <a:gd name="T0" fmla="*/ 51 w 178"/>
                <a:gd name="T1" fmla="*/ 3 h 136"/>
                <a:gd name="T2" fmla="*/ 32 w 178"/>
                <a:gd name="T3" fmla="*/ 0 h 136"/>
                <a:gd name="T4" fmla="*/ 28 w 178"/>
                <a:gd name="T5" fmla="*/ 6 h 136"/>
                <a:gd name="T6" fmla="*/ 53 w 178"/>
                <a:gd name="T7" fmla="*/ 10 h 136"/>
                <a:gd name="T8" fmla="*/ 51 w 178"/>
                <a:gd name="T9" fmla="*/ 3 h 136"/>
                <a:gd name="T10" fmla="*/ 16 w 178"/>
                <a:gd name="T11" fmla="*/ 8 h 136"/>
                <a:gd name="T12" fmla="*/ 0 w 178"/>
                <a:gd name="T13" fmla="*/ 111 h 136"/>
                <a:gd name="T14" fmla="*/ 73 w 178"/>
                <a:gd name="T15" fmla="*/ 122 h 136"/>
                <a:gd name="T16" fmla="*/ 73 w 178"/>
                <a:gd name="T17" fmla="*/ 122 h 136"/>
                <a:gd name="T18" fmla="*/ 61 w 178"/>
                <a:gd name="T19" fmla="*/ 82 h 136"/>
                <a:gd name="T20" fmla="*/ 116 w 178"/>
                <a:gd name="T21" fmla="*/ 42 h 136"/>
                <a:gd name="T22" fmla="*/ 156 w 178"/>
                <a:gd name="T23" fmla="*/ 97 h 136"/>
                <a:gd name="T24" fmla="*/ 133 w 178"/>
                <a:gd name="T25" fmla="*/ 132 h 136"/>
                <a:gd name="T26" fmla="*/ 133 w 178"/>
                <a:gd name="T27" fmla="*/ 132 h 136"/>
                <a:gd name="T28" fmla="*/ 162 w 178"/>
                <a:gd name="T29" fmla="*/ 136 h 136"/>
                <a:gd name="T30" fmla="*/ 178 w 178"/>
                <a:gd name="T31" fmla="*/ 34 h 136"/>
                <a:gd name="T32" fmla="*/ 16 w 178"/>
                <a:gd name="T33" fmla="*/ 8 h 136"/>
                <a:gd name="T34" fmla="*/ 138 w 178"/>
                <a:gd name="T35" fmla="*/ 94 h 136"/>
                <a:gd name="T36" fmla="*/ 113 w 178"/>
                <a:gd name="T37" fmla="*/ 61 h 136"/>
                <a:gd name="T38" fmla="*/ 79 w 178"/>
                <a:gd name="T39" fmla="*/ 85 h 136"/>
                <a:gd name="T40" fmla="*/ 104 w 178"/>
                <a:gd name="T41" fmla="*/ 119 h 136"/>
                <a:gd name="T42" fmla="*/ 138 w 178"/>
                <a:gd name="T43" fmla="*/ 94 h 136"/>
                <a:gd name="T44" fmla="*/ 149 w 178"/>
                <a:gd name="T45" fmla="*/ 96 h 136"/>
                <a:gd name="T46" fmla="*/ 102 w 178"/>
                <a:gd name="T47" fmla="*/ 130 h 136"/>
                <a:gd name="T48" fmla="*/ 68 w 178"/>
                <a:gd name="T49" fmla="*/ 84 h 136"/>
                <a:gd name="T50" fmla="*/ 115 w 178"/>
                <a:gd name="T51" fmla="*/ 50 h 136"/>
                <a:gd name="T52" fmla="*/ 149 w 178"/>
                <a:gd name="T53" fmla="*/ 96 h 136"/>
                <a:gd name="T54" fmla="*/ 163 w 178"/>
                <a:gd name="T55" fmla="*/ 39 h 136"/>
                <a:gd name="T56" fmla="*/ 168 w 178"/>
                <a:gd name="T57" fmla="*/ 46 h 136"/>
                <a:gd name="T58" fmla="*/ 161 w 178"/>
                <a:gd name="T59" fmla="*/ 52 h 136"/>
                <a:gd name="T60" fmla="*/ 155 w 178"/>
                <a:gd name="T61" fmla="*/ 44 h 136"/>
                <a:gd name="T62" fmla="*/ 163 w 178"/>
                <a:gd name="T63" fmla="*/ 3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136">
                  <a:moveTo>
                    <a:pt x="51" y="3"/>
                  </a:moveTo>
                  <a:cubicBezTo>
                    <a:pt x="32" y="0"/>
                    <a:pt x="32" y="0"/>
                    <a:pt x="32" y="0"/>
                  </a:cubicBezTo>
                  <a:cubicBezTo>
                    <a:pt x="28" y="6"/>
                    <a:pt x="28" y="6"/>
                    <a:pt x="28" y="6"/>
                  </a:cubicBezTo>
                  <a:cubicBezTo>
                    <a:pt x="53" y="10"/>
                    <a:pt x="53" y="10"/>
                    <a:pt x="53" y="10"/>
                  </a:cubicBezTo>
                  <a:lnTo>
                    <a:pt x="51" y="3"/>
                  </a:lnTo>
                  <a:close/>
                  <a:moveTo>
                    <a:pt x="16" y="8"/>
                  </a:moveTo>
                  <a:cubicBezTo>
                    <a:pt x="0" y="111"/>
                    <a:pt x="0" y="111"/>
                    <a:pt x="0" y="111"/>
                  </a:cubicBezTo>
                  <a:cubicBezTo>
                    <a:pt x="73" y="122"/>
                    <a:pt x="73" y="122"/>
                    <a:pt x="73" y="122"/>
                  </a:cubicBezTo>
                  <a:cubicBezTo>
                    <a:pt x="73" y="122"/>
                    <a:pt x="73" y="122"/>
                    <a:pt x="73" y="122"/>
                  </a:cubicBezTo>
                  <a:cubicBezTo>
                    <a:pt x="63" y="112"/>
                    <a:pt x="59" y="97"/>
                    <a:pt x="61" y="82"/>
                  </a:cubicBezTo>
                  <a:cubicBezTo>
                    <a:pt x="65" y="56"/>
                    <a:pt x="90" y="38"/>
                    <a:pt x="116" y="42"/>
                  </a:cubicBezTo>
                  <a:cubicBezTo>
                    <a:pt x="142" y="46"/>
                    <a:pt x="160" y="71"/>
                    <a:pt x="156" y="97"/>
                  </a:cubicBezTo>
                  <a:cubicBezTo>
                    <a:pt x="154" y="112"/>
                    <a:pt x="145" y="124"/>
                    <a:pt x="133" y="132"/>
                  </a:cubicBezTo>
                  <a:cubicBezTo>
                    <a:pt x="133" y="132"/>
                    <a:pt x="133" y="132"/>
                    <a:pt x="133" y="132"/>
                  </a:cubicBezTo>
                  <a:cubicBezTo>
                    <a:pt x="162" y="136"/>
                    <a:pt x="162" y="136"/>
                    <a:pt x="162" y="136"/>
                  </a:cubicBezTo>
                  <a:cubicBezTo>
                    <a:pt x="178" y="34"/>
                    <a:pt x="178" y="34"/>
                    <a:pt x="178" y="34"/>
                  </a:cubicBezTo>
                  <a:lnTo>
                    <a:pt x="16" y="8"/>
                  </a:lnTo>
                  <a:close/>
                  <a:moveTo>
                    <a:pt x="138" y="94"/>
                  </a:moveTo>
                  <a:cubicBezTo>
                    <a:pt x="141" y="78"/>
                    <a:pt x="130" y="63"/>
                    <a:pt x="113" y="61"/>
                  </a:cubicBezTo>
                  <a:cubicBezTo>
                    <a:pt x="97" y="58"/>
                    <a:pt x="82" y="69"/>
                    <a:pt x="79" y="85"/>
                  </a:cubicBezTo>
                  <a:cubicBezTo>
                    <a:pt x="77" y="102"/>
                    <a:pt x="88" y="117"/>
                    <a:pt x="104" y="119"/>
                  </a:cubicBezTo>
                  <a:cubicBezTo>
                    <a:pt x="120" y="122"/>
                    <a:pt x="136" y="111"/>
                    <a:pt x="138" y="94"/>
                  </a:cubicBezTo>
                  <a:close/>
                  <a:moveTo>
                    <a:pt x="149" y="96"/>
                  </a:moveTo>
                  <a:cubicBezTo>
                    <a:pt x="146" y="119"/>
                    <a:pt x="125" y="134"/>
                    <a:pt x="102" y="130"/>
                  </a:cubicBezTo>
                  <a:cubicBezTo>
                    <a:pt x="80" y="127"/>
                    <a:pt x="65" y="106"/>
                    <a:pt x="68" y="84"/>
                  </a:cubicBezTo>
                  <a:cubicBezTo>
                    <a:pt x="72" y="61"/>
                    <a:pt x="93" y="46"/>
                    <a:pt x="115" y="50"/>
                  </a:cubicBezTo>
                  <a:cubicBezTo>
                    <a:pt x="137" y="53"/>
                    <a:pt x="152" y="74"/>
                    <a:pt x="149" y="96"/>
                  </a:cubicBezTo>
                  <a:close/>
                  <a:moveTo>
                    <a:pt x="163" y="39"/>
                  </a:moveTo>
                  <a:cubicBezTo>
                    <a:pt x="166" y="39"/>
                    <a:pt x="169" y="43"/>
                    <a:pt x="168" y="46"/>
                  </a:cubicBezTo>
                  <a:cubicBezTo>
                    <a:pt x="168" y="50"/>
                    <a:pt x="164" y="52"/>
                    <a:pt x="161" y="52"/>
                  </a:cubicBezTo>
                  <a:cubicBezTo>
                    <a:pt x="157" y="51"/>
                    <a:pt x="155" y="48"/>
                    <a:pt x="155" y="44"/>
                  </a:cubicBezTo>
                  <a:cubicBezTo>
                    <a:pt x="156" y="41"/>
                    <a:pt x="159" y="38"/>
                    <a:pt x="163"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63"/>
            <p:cNvSpPr>
              <a:spLocks noEditPoints="1"/>
            </p:cNvSpPr>
            <p:nvPr userDrawn="1"/>
          </p:nvSpPr>
          <p:spPr bwMode="gray">
            <a:xfrm>
              <a:off x="1655763" y="2366963"/>
              <a:ext cx="171450" cy="180975"/>
            </a:xfrm>
            <a:custGeom>
              <a:avLst/>
              <a:gdLst>
                <a:gd name="T0" fmla="*/ 108 w 108"/>
                <a:gd name="T1" fmla="*/ 94 h 114"/>
                <a:gd name="T2" fmla="*/ 95 w 108"/>
                <a:gd name="T3" fmla="*/ 34 h 114"/>
                <a:gd name="T4" fmla="*/ 86 w 108"/>
                <a:gd name="T5" fmla="*/ 26 h 114"/>
                <a:gd name="T6" fmla="*/ 83 w 108"/>
                <a:gd name="T7" fmla="*/ 31 h 114"/>
                <a:gd name="T8" fmla="*/ 96 w 108"/>
                <a:gd name="T9" fmla="*/ 96 h 114"/>
                <a:gd name="T10" fmla="*/ 108 w 108"/>
                <a:gd name="T11" fmla="*/ 94 h 114"/>
                <a:gd name="T12" fmla="*/ 84 w 108"/>
                <a:gd name="T13" fmla="*/ 18 h 114"/>
                <a:gd name="T14" fmla="*/ 93 w 108"/>
                <a:gd name="T15" fmla="*/ 24 h 114"/>
                <a:gd name="T16" fmla="*/ 88 w 108"/>
                <a:gd name="T17" fmla="*/ 0 h 114"/>
                <a:gd name="T18" fmla="*/ 65 w 108"/>
                <a:gd name="T19" fmla="*/ 5 h 114"/>
                <a:gd name="T20" fmla="*/ 76 w 108"/>
                <a:gd name="T21" fmla="*/ 12 h 114"/>
                <a:gd name="T22" fmla="*/ 74 w 108"/>
                <a:gd name="T23" fmla="*/ 12 h 114"/>
                <a:gd name="T24" fmla="*/ 51 w 108"/>
                <a:gd name="T25" fmla="*/ 43 h 114"/>
                <a:gd name="T26" fmla="*/ 37 w 108"/>
                <a:gd name="T27" fmla="*/ 32 h 114"/>
                <a:gd name="T28" fmla="*/ 37 w 108"/>
                <a:gd name="T29" fmla="*/ 32 h 114"/>
                <a:gd name="T30" fmla="*/ 30 w 108"/>
                <a:gd name="T31" fmla="*/ 28 h 114"/>
                <a:gd name="T32" fmla="*/ 0 w 108"/>
                <a:gd name="T33" fmla="*/ 67 h 114"/>
                <a:gd name="T34" fmla="*/ 3 w 108"/>
                <a:gd name="T35" fmla="*/ 84 h 114"/>
                <a:gd name="T36" fmla="*/ 34 w 108"/>
                <a:gd name="T37" fmla="*/ 43 h 114"/>
                <a:gd name="T38" fmla="*/ 45 w 108"/>
                <a:gd name="T39" fmla="*/ 50 h 114"/>
                <a:gd name="T40" fmla="*/ 56 w 108"/>
                <a:gd name="T41" fmla="*/ 58 h 114"/>
                <a:gd name="T42" fmla="*/ 56 w 108"/>
                <a:gd name="T43" fmla="*/ 57 h 114"/>
                <a:gd name="T44" fmla="*/ 56 w 108"/>
                <a:gd name="T45" fmla="*/ 58 h 114"/>
                <a:gd name="T46" fmla="*/ 57 w 108"/>
                <a:gd name="T47" fmla="*/ 57 h 114"/>
                <a:gd name="T48" fmla="*/ 84 w 108"/>
                <a:gd name="T49" fmla="*/ 18 h 114"/>
                <a:gd name="T50" fmla="*/ 15 w 108"/>
                <a:gd name="T51" fmla="*/ 79 h 114"/>
                <a:gd name="T52" fmla="*/ 5 w 108"/>
                <a:gd name="T53" fmla="*/ 93 h 114"/>
                <a:gd name="T54" fmla="*/ 10 w 108"/>
                <a:gd name="T55" fmla="*/ 114 h 114"/>
                <a:gd name="T56" fmla="*/ 21 w 108"/>
                <a:gd name="T57" fmla="*/ 112 h 114"/>
                <a:gd name="T58" fmla="*/ 15 w 108"/>
                <a:gd name="T59" fmla="*/ 79 h 114"/>
                <a:gd name="T60" fmla="*/ 26 w 108"/>
                <a:gd name="T61" fmla="*/ 64 h 114"/>
                <a:gd name="T62" fmla="*/ 17 w 108"/>
                <a:gd name="T63" fmla="*/ 77 h 114"/>
                <a:gd name="T64" fmla="*/ 24 w 108"/>
                <a:gd name="T65" fmla="*/ 111 h 114"/>
                <a:gd name="T66" fmla="*/ 35 w 108"/>
                <a:gd name="T67" fmla="*/ 109 h 114"/>
                <a:gd name="T68" fmla="*/ 26 w 108"/>
                <a:gd name="T69" fmla="*/ 64 h 114"/>
                <a:gd name="T70" fmla="*/ 35 w 108"/>
                <a:gd name="T71" fmla="*/ 50 h 114"/>
                <a:gd name="T72" fmla="*/ 29 w 108"/>
                <a:gd name="T73" fmla="*/ 60 h 114"/>
                <a:gd name="T74" fmla="*/ 39 w 108"/>
                <a:gd name="T75" fmla="*/ 108 h 114"/>
                <a:gd name="T76" fmla="*/ 50 w 108"/>
                <a:gd name="T77" fmla="*/ 106 h 114"/>
                <a:gd name="T78" fmla="*/ 39 w 108"/>
                <a:gd name="T79" fmla="*/ 53 h 114"/>
                <a:gd name="T80" fmla="*/ 35 w 108"/>
                <a:gd name="T81" fmla="*/ 50 h 114"/>
                <a:gd name="T82" fmla="*/ 57 w 108"/>
                <a:gd name="T83" fmla="*/ 65 h 114"/>
                <a:gd name="T84" fmla="*/ 43 w 108"/>
                <a:gd name="T85" fmla="*/ 55 h 114"/>
                <a:gd name="T86" fmla="*/ 53 w 108"/>
                <a:gd name="T87" fmla="*/ 105 h 114"/>
                <a:gd name="T88" fmla="*/ 64 w 108"/>
                <a:gd name="T89" fmla="*/ 103 h 114"/>
                <a:gd name="T90" fmla="*/ 57 w 108"/>
                <a:gd name="T91" fmla="*/ 65 h 114"/>
                <a:gd name="T92" fmla="*/ 69 w 108"/>
                <a:gd name="T93" fmla="*/ 50 h 114"/>
                <a:gd name="T94" fmla="*/ 59 w 108"/>
                <a:gd name="T95" fmla="*/ 63 h 114"/>
                <a:gd name="T96" fmla="*/ 67 w 108"/>
                <a:gd name="T97" fmla="*/ 103 h 114"/>
                <a:gd name="T98" fmla="*/ 78 w 108"/>
                <a:gd name="T99" fmla="*/ 100 h 114"/>
                <a:gd name="T100" fmla="*/ 69 w 108"/>
                <a:gd name="T101" fmla="*/ 50 h 114"/>
                <a:gd name="T102" fmla="*/ 81 w 108"/>
                <a:gd name="T103" fmla="*/ 34 h 114"/>
                <a:gd name="T104" fmla="*/ 71 w 108"/>
                <a:gd name="T105" fmla="*/ 47 h 114"/>
                <a:gd name="T106" fmla="*/ 82 w 108"/>
                <a:gd name="T107" fmla="*/ 100 h 114"/>
                <a:gd name="T108" fmla="*/ 93 w 108"/>
                <a:gd name="T109" fmla="*/ 97 h 114"/>
                <a:gd name="T110" fmla="*/ 81 w 108"/>
                <a:gd name="T111" fmla="*/ 3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8" h="114">
                  <a:moveTo>
                    <a:pt x="108" y="94"/>
                  </a:moveTo>
                  <a:lnTo>
                    <a:pt x="95" y="34"/>
                  </a:lnTo>
                  <a:lnTo>
                    <a:pt x="86" y="26"/>
                  </a:lnTo>
                  <a:lnTo>
                    <a:pt x="83" y="31"/>
                  </a:lnTo>
                  <a:lnTo>
                    <a:pt x="96" y="96"/>
                  </a:lnTo>
                  <a:lnTo>
                    <a:pt x="108" y="94"/>
                  </a:lnTo>
                  <a:close/>
                  <a:moveTo>
                    <a:pt x="84" y="18"/>
                  </a:moveTo>
                  <a:lnTo>
                    <a:pt x="93" y="24"/>
                  </a:lnTo>
                  <a:lnTo>
                    <a:pt x="88" y="0"/>
                  </a:lnTo>
                  <a:lnTo>
                    <a:pt x="65" y="5"/>
                  </a:lnTo>
                  <a:lnTo>
                    <a:pt x="76" y="12"/>
                  </a:lnTo>
                  <a:lnTo>
                    <a:pt x="74" y="12"/>
                  </a:lnTo>
                  <a:lnTo>
                    <a:pt x="51" y="43"/>
                  </a:lnTo>
                  <a:lnTo>
                    <a:pt x="37" y="32"/>
                  </a:lnTo>
                  <a:lnTo>
                    <a:pt x="37" y="32"/>
                  </a:lnTo>
                  <a:lnTo>
                    <a:pt x="30" y="28"/>
                  </a:lnTo>
                  <a:lnTo>
                    <a:pt x="0" y="67"/>
                  </a:lnTo>
                  <a:lnTo>
                    <a:pt x="3" y="84"/>
                  </a:lnTo>
                  <a:lnTo>
                    <a:pt x="34" y="43"/>
                  </a:lnTo>
                  <a:lnTo>
                    <a:pt x="45" y="50"/>
                  </a:lnTo>
                  <a:lnTo>
                    <a:pt x="56" y="58"/>
                  </a:lnTo>
                  <a:lnTo>
                    <a:pt x="56" y="57"/>
                  </a:lnTo>
                  <a:lnTo>
                    <a:pt x="56" y="58"/>
                  </a:lnTo>
                  <a:lnTo>
                    <a:pt x="57" y="57"/>
                  </a:lnTo>
                  <a:lnTo>
                    <a:pt x="84" y="18"/>
                  </a:lnTo>
                  <a:close/>
                  <a:moveTo>
                    <a:pt x="15" y="79"/>
                  </a:moveTo>
                  <a:lnTo>
                    <a:pt x="5" y="93"/>
                  </a:lnTo>
                  <a:lnTo>
                    <a:pt x="10" y="114"/>
                  </a:lnTo>
                  <a:lnTo>
                    <a:pt x="21" y="112"/>
                  </a:lnTo>
                  <a:lnTo>
                    <a:pt x="15" y="79"/>
                  </a:lnTo>
                  <a:close/>
                  <a:moveTo>
                    <a:pt x="26" y="64"/>
                  </a:moveTo>
                  <a:lnTo>
                    <a:pt x="17" y="77"/>
                  </a:lnTo>
                  <a:lnTo>
                    <a:pt x="24" y="111"/>
                  </a:lnTo>
                  <a:lnTo>
                    <a:pt x="35" y="109"/>
                  </a:lnTo>
                  <a:lnTo>
                    <a:pt x="26" y="64"/>
                  </a:lnTo>
                  <a:close/>
                  <a:moveTo>
                    <a:pt x="35" y="50"/>
                  </a:moveTo>
                  <a:lnTo>
                    <a:pt x="29" y="60"/>
                  </a:lnTo>
                  <a:lnTo>
                    <a:pt x="39" y="108"/>
                  </a:lnTo>
                  <a:lnTo>
                    <a:pt x="50" y="106"/>
                  </a:lnTo>
                  <a:lnTo>
                    <a:pt x="39" y="53"/>
                  </a:lnTo>
                  <a:lnTo>
                    <a:pt x="35" y="50"/>
                  </a:lnTo>
                  <a:close/>
                  <a:moveTo>
                    <a:pt x="57" y="65"/>
                  </a:moveTo>
                  <a:lnTo>
                    <a:pt x="43" y="55"/>
                  </a:lnTo>
                  <a:lnTo>
                    <a:pt x="53" y="105"/>
                  </a:lnTo>
                  <a:lnTo>
                    <a:pt x="64" y="103"/>
                  </a:lnTo>
                  <a:lnTo>
                    <a:pt x="57" y="65"/>
                  </a:lnTo>
                  <a:close/>
                  <a:moveTo>
                    <a:pt x="69" y="50"/>
                  </a:moveTo>
                  <a:lnTo>
                    <a:pt x="59" y="63"/>
                  </a:lnTo>
                  <a:lnTo>
                    <a:pt x="67" y="103"/>
                  </a:lnTo>
                  <a:lnTo>
                    <a:pt x="78" y="100"/>
                  </a:lnTo>
                  <a:lnTo>
                    <a:pt x="69" y="50"/>
                  </a:lnTo>
                  <a:close/>
                  <a:moveTo>
                    <a:pt x="81" y="34"/>
                  </a:moveTo>
                  <a:lnTo>
                    <a:pt x="71" y="47"/>
                  </a:lnTo>
                  <a:lnTo>
                    <a:pt x="82" y="100"/>
                  </a:lnTo>
                  <a:lnTo>
                    <a:pt x="93" y="97"/>
                  </a:lnTo>
                  <a:lnTo>
                    <a:pt x="81"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4496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35" name="Rectangle 34"/>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4840694" cy="1793090"/>
          </a:xfrm>
          <a:noFill/>
        </p:spPr>
        <p:txBody>
          <a:bodyPr lIns="146304" tIns="91440" rIns="146304" bIns="91440" anchor="t"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4840694"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34"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95" name="Group 94"/>
          <p:cNvGrpSpPr>
            <a:grpSpLocks noChangeAspect="1"/>
          </p:cNvGrpSpPr>
          <p:nvPr userDrawn="1"/>
        </p:nvGrpSpPr>
        <p:grpSpPr bwMode="gray">
          <a:xfrm>
            <a:off x="7001046" y="920171"/>
            <a:ext cx="3717823" cy="5513795"/>
            <a:chOff x="7141431" y="938489"/>
            <a:chExt cx="3792373" cy="5623560"/>
          </a:xfrm>
        </p:grpSpPr>
        <p:sp>
          <p:nvSpPr>
            <p:cNvPr id="96" name="Freeform 6"/>
            <p:cNvSpPr>
              <a:spLocks noEditPoints="1"/>
            </p:cNvSpPr>
            <p:nvPr userDrawn="1"/>
          </p:nvSpPr>
          <p:spPr bwMode="gray">
            <a:xfrm>
              <a:off x="7555495" y="3315341"/>
              <a:ext cx="479865" cy="479865"/>
            </a:xfrm>
            <a:custGeom>
              <a:avLst/>
              <a:gdLst>
                <a:gd name="T0" fmla="*/ 9 w 158"/>
                <a:gd name="T1" fmla="*/ 97 h 159"/>
                <a:gd name="T2" fmla="*/ 149 w 158"/>
                <a:gd name="T3" fmla="*/ 61 h 159"/>
                <a:gd name="T4" fmla="*/ 141 w 158"/>
                <a:gd name="T5" fmla="*/ 60 h 159"/>
                <a:gd name="T6" fmla="*/ 104 w 158"/>
                <a:gd name="T7" fmla="*/ 34 h 159"/>
                <a:gd name="T8" fmla="*/ 141 w 158"/>
                <a:gd name="T9" fmla="*/ 60 h 159"/>
                <a:gd name="T10" fmla="*/ 101 w 158"/>
                <a:gd name="T11" fmla="*/ 30 h 159"/>
                <a:gd name="T12" fmla="*/ 108 w 158"/>
                <a:gd name="T13" fmla="*/ 21 h 159"/>
                <a:gd name="T14" fmla="*/ 89 w 158"/>
                <a:gd name="T15" fmla="*/ 106 h 159"/>
                <a:gd name="T16" fmla="*/ 112 w 158"/>
                <a:gd name="T17" fmla="*/ 74 h 159"/>
                <a:gd name="T18" fmla="*/ 82 w 158"/>
                <a:gd name="T19" fmla="*/ 75 h 159"/>
                <a:gd name="T20" fmla="*/ 98 w 158"/>
                <a:gd name="T21" fmla="*/ 39 h 159"/>
                <a:gd name="T22" fmla="*/ 82 w 158"/>
                <a:gd name="T23" fmla="*/ 75 h 159"/>
                <a:gd name="T24" fmla="*/ 95 w 158"/>
                <a:gd name="T25" fmla="*/ 35 h 159"/>
                <a:gd name="T26" fmla="*/ 67 w 158"/>
                <a:gd name="T27" fmla="*/ 16 h 159"/>
                <a:gd name="T28" fmla="*/ 76 w 158"/>
                <a:gd name="T29" fmla="*/ 83 h 159"/>
                <a:gd name="T30" fmla="*/ 60 w 158"/>
                <a:gd name="T31" fmla="*/ 119 h 159"/>
                <a:gd name="T32" fmla="*/ 46 w 158"/>
                <a:gd name="T33" fmla="*/ 84 h 159"/>
                <a:gd name="T34" fmla="*/ 69 w 158"/>
                <a:gd name="T35" fmla="*/ 52 h 159"/>
                <a:gd name="T36" fmla="*/ 46 w 158"/>
                <a:gd name="T37" fmla="*/ 84 h 159"/>
                <a:gd name="T38" fmla="*/ 67 w 158"/>
                <a:gd name="T39" fmla="*/ 47 h 159"/>
                <a:gd name="T40" fmla="*/ 60 w 158"/>
                <a:gd name="T41" fmla="*/ 18 h 159"/>
                <a:gd name="T42" fmla="*/ 37 w 158"/>
                <a:gd name="T43" fmla="*/ 46 h 159"/>
                <a:gd name="T44" fmla="*/ 43 w 158"/>
                <a:gd name="T45" fmla="*/ 26 h 159"/>
                <a:gd name="T46" fmla="*/ 36 w 158"/>
                <a:gd name="T47" fmla="*/ 51 h 159"/>
                <a:gd name="T48" fmla="*/ 16 w 158"/>
                <a:gd name="T49" fmla="*/ 91 h 159"/>
                <a:gd name="T50" fmla="*/ 17 w 158"/>
                <a:gd name="T51" fmla="*/ 98 h 159"/>
                <a:gd name="T52" fmla="*/ 54 w 158"/>
                <a:gd name="T53" fmla="*/ 124 h 159"/>
                <a:gd name="T54" fmla="*/ 17 w 158"/>
                <a:gd name="T55" fmla="*/ 98 h 159"/>
                <a:gd name="T56" fmla="*/ 57 w 158"/>
                <a:gd name="T57" fmla="*/ 128 h 159"/>
                <a:gd name="T58" fmla="*/ 50 w 158"/>
                <a:gd name="T59" fmla="*/ 137 h 159"/>
                <a:gd name="T60" fmla="*/ 63 w 158"/>
                <a:gd name="T61" fmla="*/ 123 h 159"/>
                <a:gd name="T62" fmla="*/ 91 w 158"/>
                <a:gd name="T63" fmla="*/ 142 h 159"/>
                <a:gd name="T64" fmla="*/ 91 w 158"/>
                <a:gd name="T65" fmla="*/ 111 h 159"/>
                <a:gd name="T66" fmla="*/ 98 w 158"/>
                <a:gd name="T67" fmla="*/ 140 h 159"/>
                <a:gd name="T68" fmla="*/ 121 w 158"/>
                <a:gd name="T69" fmla="*/ 112 h 159"/>
                <a:gd name="T70" fmla="*/ 115 w 158"/>
                <a:gd name="T71" fmla="*/ 132 h 159"/>
                <a:gd name="T72" fmla="*/ 122 w 158"/>
                <a:gd name="T73" fmla="*/ 107 h 159"/>
                <a:gd name="T74" fmla="*/ 142 w 158"/>
                <a:gd name="T75" fmla="*/ 6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9">
                  <a:moveTo>
                    <a:pt x="61" y="9"/>
                  </a:moveTo>
                  <a:cubicBezTo>
                    <a:pt x="23" y="19"/>
                    <a:pt x="0" y="58"/>
                    <a:pt x="9" y="97"/>
                  </a:cubicBezTo>
                  <a:cubicBezTo>
                    <a:pt x="19" y="135"/>
                    <a:pt x="58" y="159"/>
                    <a:pt x="97" y="149"/>
                  </a:cubicBezTo>
                  <a:cubicBezTo>
                    <a:pt x="135" y="139"/>
                    <a:pt x="158" y="100"/>
                    <a:pt x="149" y="61"/>
                  </a:cubicBezTo>
                  <a:cubicBezTo>
                    <a:pt x="139" y="23"/>
                    <a:pt x="100" y="0"/>
                    <a:pt x="61" y="9"/>
                  </a:cubicBezTo>
                  <a:close/>
                  <a:moveTo>
                    <a:pt x="141" y="60"/>
                  </a:moveTo>
                  <a:cubicBezTo>
                    <a:pt x="117" y="66"/>
                    <a:pt x="117" y="66"/>
                    <a:pt x="117" y="66"/>
                  </a:cubicBezTo>
                  <a:cubicBezTo>
                    <a:pt x="114" y="54"/>
                    <a:pt x="109" y="43"/>
                    <a:pt x="104" y="34"/>
                  </a:cubicBezTo>
                  <a:cubicBezTo>
                    <a:pt x="107" y="31"/>
                    <a:pt x="110" y="28"/>
                    <a:pt x="113" y="24"/>
                  </a:cubicBezTo>
                  <a:cubicBezTo>
                    <a:pt x="126" y="32"/>
                    <a:pt x="136" y="44"/>
                    <a:pt x="141" y="60"/>
                  </a:cubicBezTo>
                  <a:close/>
                  <a:moveTo>
                    <a:pt x="108" y="21"/>
                  </a:moveTo>
                  <a:cubicBezTo>
                    <a:pt x="106" y="25"/>
                    <a:pt x="103" y="27"/>
                    <a:pt x="101" y="30"/>
                  </a:cubicBezTo>
                  <a:cubicBezTo>
                    <a:pt x="96" y="24"/>
                    <a:pt x="91" y="18"/>
                    <a:pt x="86" y="15"/>
                  </a:cubicBezTo>
                  <a:cubicBezTo>
                    <a:pt x="93" y="16"/>
                    <a:pt x="101" y="18"/>
                    <a:pt x="108" y="21"/>
                  </a:cubicBezTo>
                  <a:close/>
                  <a:moveTo>
                    <a:pt x="115" y="105"/>
                  </a:moveTo>
                  <a:cubicBezTo>
                    <a:pt x="106" y="104"/>
                    <a:pt x="98" y="104"/>
                    <a:pt x="89" y="106"/>
                  </a:cubicBezTo>
                  <a:cubicBezTo>
                    <a:pt x="83" y="82"/>
                    <a:pt x="83" y="82"/>
                    <a:pt x="83" y="82"/>
                  </a:cubicBezTo>
                  <a:cubicBezTo>
                    <a:pt x="112" y="74"/>
                    <a:pt x="112" y="74"/>
                    <a:pt x="112" y="74"/>
                  </a:cubicBezTo>
                  <a:cubicBezTo>
                    <a:pt x="115" y="85"/>
                    <a:pt x="115" y="96"/>
                    <a:pt x="115" y="105"/>
                  </a:cubicBezTo>
                  <a:close/>
                  <a:moveTo>
                    <a:pt x="82" y="75"/>
                  </a:moveTo>
                  <a:cubicBezTo>
                    <a:pt x="76" y="51"/>
                    <a:pt x="76" y="51"/>
                    <a:pt x="76" y="51"/>
                  </a:cubicBezTo>
                  <a:cubicBezTo>
                    <a:pt x="84" y="48"/>
                    <a:pt x="91" y="44"/>
                    <a:pt x="98" y="39"/>
                  </a:cubicBezTo>
                  <a:cubicBezTo>
                    <a:pt x="103" y="47"/>
                    <a:pt x="107" y="57"/>
                    <a:pt x="110" y="67"/>
                  </a:cubicBezTo>
                  <a:lnTo>
                    <a:pt x="82" y="75"/>
                  </a:lnTo>
                  <a:close/>
                  <a:moveTo>
                    <a:pt x="67" y="16"/>
                  </a:moveTo>
                  <a:cubicBezTo>
                    <a:pt x="76" y="16"/>
                    <a:pt x="87" y="23"/>
                    <a:pt x="95" y="35"/>
                  </a:cubicBezTo>
                  <a:cubicBezTo>
                    <a:pt x="89" y="40"/>
                    <a:pt x="82" y="43"/>
                    <a:pt x="74" y="46"/>
                  </a:cubicBezTo>
                  <a:lnTo>
                    <a:pt x="67" y="16"/>
                  </a:lnTo>
                  <a:close/>
                  <a:moveTo>
                    <a:pt x="48" y="91"/>
                  </a:moveTo>
                  <a:cubicBezTo>
                    <a:pt x="76" y="83"/>
                    <a:pt x="76" y="83"/>
                    <a:pt x="76" y="83"/>
                  </a:cubicBezTo>
                  <a:cubicBezTo>
                    <a:pt x="82" y="108"/>
                    <a:pt x="82" y="108"/>
                    <a:pt x="82" y="108"/>
                  </a:cubicBezTo>
                  <a:cubicBezTo>
                    <a:pt x="74" y="110"/>
                    <a:pt x="67" y="114"/>
                    <a:pt x="60" y="119"/>
                  </a:cubicBezTo>
                  <a:cubicBezTo>
                    <a:pt x="55" y="111"/>
                    <a:pt x="51" y="101"/>
                    <a:pt x="48" y="91"/>
                  </a:cubicBezTo>
                  <a:close/>
                  <a:moveTo>
                    <a:pt x="46" y="84"/>
                  </a:moveTo>
                  <a:cubicBezTo>
                    <a:pt x="43" y="73"/>
                    <a:pt x="43" y="62"/>
                    <a:pt x="43" y="53"/>
                  </a:cubicBezTo>
                  <a:cubicBezTo>
                    <a:pt x="52" y="54"/>
                    <a:pt x="60" y="54"/>
                    <a:pt x="69" y="52"/>
                  </a:cubicBezTo>
                  <a:cubicBezTo>
                    <a:pt x="75" y="76"/>
                    <a:pt x="75" y="76"/>
                    <a:pt x="75" y="76"/>
                  </a:cubicBezTo>
                  <a:lnTo>
                    <a:pt x="46" y="84"/>
                  </a:lnTo>
                  <a:close/>
                  <a:moveTo>
                    <a:pt x="60" y="18"/>
                  </a:moveTo>
                  <a:cubicBezTo>
                    <a:pt x="67" y="47"/>
                    <a:pt x="67" y="47"/>
                    <a:pt x="67" y="47"/>
                  </a:cubicBezTo>
                  <a:cubicBezTo>
                    <a:pt x="59" y="49"/>
                    <a:pt x="51" y="49"/>
                    <a:pt x="44" y="48"/>
                  </a:cubicBezTo>
                  <a:cubicBezTo>
                    <a:pt x="46" y="33"/>
                    <a:pt x="51" y="22"/>
                    <a:pt x="60" y="18"/>
                  </a:cubicBezTo>
                  <a:close/>
                  <a:moveTo>
                    <a:pt x="43" y="26"/>
                  </a:moveTo>
                  <a:cubicBezTo>
                    <a:pt x="40" y="31"/>
                    <a:pt x="38" y="38"/>
                    <a:pt x="37" y="46"/>
                  </a:cubicBezTo>
                  <a:cubicBezTo>
                    <a:pt x="33" y="45"/>
                    <a:pt x="29" y="44"/>
                    <a:pt x="26" y="42"/>
                  </a:cubicBezTo>
                  <a:cubicBezTo>
                    <a:pt x="31" y="36"/>
                    <a:pt x="36" y="30"/>
                    <a:pt x="43" y="26"/>
                  </a:cubicBezTo>
                  <a:close/>
                  <a:moveTo>
                    <a:pt x="23" y="46"/>
                  </a:moveTo>
                  <a:cubicBezTo>
                    <a:pt x="27" y="49"/>
                    <a:pt x="32" y="50"/>
                    <a:pt x="36" y="51"/>
                  </a:cubicBezTo>
                  <a:cubicBezTo>
                    <a:pt x="35" y="62"/>
                    <a:pt x="36" y="73"/>
                    <a:pt x="39" y="85"/>
                  </a:cubicBezTo>
                  <a:cubicBezTo>
                    <a:pt x="16" y="91"/>
                    <a:pt x="16" y="91"/>
                    <a:pt x="16" y="91"/>
                  </a:cubicBezTo>
                  <a:cubicBezTo>
                    <a:pt x="12" y="75"/>
                    <a:pt x="16" y="60"/>
                    <a:pt x="23" y="46"/>
                  </a:cubicBezTo>
                  <a:close/>
                  <a:moveTo>
                    <a:pt x="17" y="98"/>
                  </a:moveTo>
                  <a:cubicBezTo>
                    <a:pt x="40" y="93"/>
                    <a:pt x="40" y="93"/>
                    <a:pt x="40" y="93"/>
                  </a:cubicBezTo>
                  <a:cubicBezTo>
                    <a:pt x="44" y="104"/>
                    <a:pt x="49" y="115"/>
                    <a:pt x="54" y="124"/>
                  </a:cubicBezTo>
                  <a:cubicBezTo>
                    <a:pt x="51" y="127"/>
                    <a:pt x="48" y="130"/>
                    <a:pt x="45" y="134"/>
                  </a:cubicBezTo>
                  <a:cubicBezTo>
                    <a:pt x="32" y="126"/>
                    <a:pt x="22" y="114"/>
                    <a:pt x="17" y="98"/>
                  </a:cubicBezTo>
                  <a:close/>
                  <a:moveTo>
                    <a:pt x="50" y="137"/>
                  </a:moveTo>
                  <a:cubicBezTo>
                    <a:pt x="52" y="134"/>
                    <a:pt x="55" y="131"/>
                    <a:pt x="57" y="128"/>
                  </a:cubicBezTo>
                  <a:cubicBezTo>
                    <a:pt x="62" y="135"/>
                    <a:pt x="67" y="140"/>
                    <a:pt x="72" y="143"/>
                  </a:cubicBezTo>
                  <a:cubicBezTo>
                    <a:pt x="64" y="143"/>
                    <a:pt x="57" y="140"/>
                    <a:pt x="50" y="137"/>
                  </a:cubicBezTo>
                  <a:close/>
                  <a:moveTo>
                    <a:pt x="91" y="142"/>
                  </a:moveTo>
                  <a:cubicBezTo>
                    <a:pt x="82" y="143"/>
                    <a:pt x="71" y="135"/>
                    <a:pt x="63" y="123"/>
                  </a:cubicBezTo>
                  <a:cubicBezTo>
                    <a:pt x="69" y="119"/>
                    <a:pt x="76" y="115"/>
                    <a:pt x="84" y="113"/>
                  </a:cubicBezTo>
                  <a:lnTo>
                    <a:pt x="91" y="142"/>
                  </a:lnTo>
                  <a:close/>
                  <a:moveTo>
                    <a:pt x="98" y="140"/>
                  </a:moveTo>
                  <a:cubicBezTo>
                    <a:pt x="91" y="111"/>
                    <a:pt x="91" y="111"/>
                    <a:pt x="91" y="111"/>
                  </a:cubicBezTo>
                  <a:cubicBezTo>
                    <a:pt x="99" y="109"/>
                    <a:pt x="107" y="109"/>
                    <a:pt x="114" y="110"/>
                  </a:cubicBezTo>
                  <a:cubicBezTo>
                    <a:pt x="112" y="125"/>
                    <a:pt x="107" y="136"/>
                    <a:pt x="98" y="140"/>
                  </a:cubicBezTo>
                  <a:close/>
                  <a:moveTo>
                    <a:pt x="115" y="132"/>
                  </a:moveTo>
                  <a:cubicBezTo>
                    <a:pt x="118" y="127"/>
                    <a:pt x="120" y="120"/>
                    <a:pt x="121" y="112"/>
                  </a:cubicBezTo>
                  <a:cubicBezTo>
                    <a:pt x="125" y="113"/>
                    <a:pt x="129" y="114"/>
                    <a:pt x="132" y="116"/>
                  </a:cubicBezTo>
                  <a:cubicBezTo>
                    <a:pt x="127" y="122"/>
                    <a:pt x="122" y="128"/>
                    <a:pt x="115" y="132"/>
                  </a:cubicBezTo>
                  <a:close/>
                  <a:moveTo>
                    <a:pt x="135" y="112"/>
                  </a:moveTo>
                  <a:cubicBezTo>
                    <a:pt x="131" y="110"/>
                    <a:pt x="126" y="108"/>
                    <a:pt x="122" y="107"/>
                  </a:cubicBezTo>
                  <a:cubicBezTo>
                    <a:pt x="123" y="97"/>
                    <a:pt x="122" y="85"/>
                    <a:pt x="119" y="73"/>
                  </a:cubicBezTo>
                  <a:cubicBezTo>
                    <a:pt x="142" y="67"/>
                    <a:pt x="142" y="67"/>
                    <a:pt x="142" y="67"/>
                  </a:cubicBezTo>
                  <a:cubicBezTo>
                    <a:pt x="146" y="83"/>
                    <a:pt x="142" y="99"/>
                    <a:pt x="135"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7"/>
            <p:cNvSpPr>
              <a:spLocks/>
            </p:cNvSpPr>
            <p:nvPr userDrawn="1"/>
          </p:nvSpPr>
          <p:spPr bwMode="gray">
            <a:xfrm>
              <a:off x="7738453" y="3424474"/>
              <a:ext cx="65801" cy="65801"/>
            </a:xfrm>
            <a:custGeom>
              <a:avLst/>
              <a:gdLst>
                <a:gd name="T0" fmla="*/ 21 w 22"/>
                <a:gd name="T1" fmla="*/ 8 h 22"/>
                <a:gd name="T2" fmla="*/ 13 w 22"/>
                <a:gd name="T3" fmla="*/ 21 h 22"/>
                <a:gd name="T4" fmla="*/ 1 w 22"/>
                <a:gd name="T5" fmla="*/ 13 h 22"/>
                <a:gd name="T6" fmla="*/ 8 w 22"/>
                <a:gd name="T7" fmla="*/ 1 h 22"/>
                <a:gd name="T8" fmla="*/ 21 w 22"/>
                <a:gd name="T9" fmla="*/ 8 h 22"/>
              </a:gdLst>
              <a:ahLst/>
              <a:cxnLst>
                <a:cxn ang="0">
                  <a:pos x="T0" y="T1"/>
                </a:cxn>
                <a:cxn ang="0">
                  <a:pos x="T2" y="T3"/>
                </a:cxn>
                <a:cxn ang="0">
                  <a:pos x="T4" y="T5"/>
                </a:cxn>
                <a:cxn ang="0">
                  <a:pos x="T6" y="T7"/>
                </a:cxn>
                <a:cxn ang="0">
                  <a:pos x="T8" y="T9"/>
                </a:cxn>
              </a:cxnLst>
              <a:rect l="0" t="0" r="r" b="b"/>
              <a:pathLst>
                <a:path w="22" h="22">
                  <a:moveTo>
                    <a:pt x="21" y="8"/>
                  </a:moveTo>
                  <a:cubicBezTo>
                    <a:pt x="22" y="14"/>
                    <a:pt x="19" y="19"/>
                    <a:pt x="13" y="21"/>
                  </a:cubicBezTo>
                  <a:cubicBezTo>
                    <a:pt x="8" y="22"/>
                    <a:pt x="3" y="19"/>
                    <a:pt x="1" y="13"/>
                  </a:cubicBezTo>
                  <a:cubicBezTo>
                    <a:pt x="0" y="8"/>
                    <a:pt x="3" y="3"/>
                    <a:pt x="8" y="1"/>
                  </a:cubicBezTo>
                  <a:cubicBezTo>
                    <a:pt x="14" y="0"/>
                    <a:pt x="19" y="3"/>
                    <a:pt x="2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8"/>
            <p:cNvSpPr>
              <a:spLocks/>
            </p:cNvSpPr>
            <p:nvPr userDrawn="1"/>
          </p:nvSpPr>
          <p:spPr bwMode="gray">
            <a:xfrm>
              <a:off x="7565124" y="3572125"/>
              <a:ext cx="67406" cy="65801"/>
            </a:xfrm>
            <a:custGeom>
              <a:avLst/>
              <a:gdLst>
                <a:gd name="T0" fmla="*/ 20 w 22"/>
                <a:gd name="T1" fmla="*/ 8 h 22"/>
                <a:gd name="T2" fmla="*/ 13 w 22"/>
                <a:gd name="T3" fmla="*/ 20 h 22"/>
                <a:gd name="T4" fmla="*/ 1 w 22"/>
                <a:gd name="T5" fmla="*/ 13 h 22"/>
                <a:gd name="T6" fmla="*/ 8 w 22"/>
                <a:gd name="T7" fmla="*/ 1 h 22"/>
                <a:gd name="T8" fmla="*/ 20 w 22"/>
                <a:gd name="T9" fmla="*/ 8 h 22"/>
              </a:gdLst>
              <a:ahLst/>
              <a:cxnLst>
                <a:cxn ang="0">
                  <a:pos x="T0" y="T1"/>
                </a:cxn>
                <a:cxn ang="0">
                  <a:pos x="T2" y="T3"/>
                </a:cxn>
                <a:cxn ang="0">
                  <a:pos x="T4" y="T5"/>
                </a:cxn>
                <a:cxn ang="0">
                  <a:pos x="T6" y="T7"/>
                </a:cxn>
                <a:cxn ang="0">
                  <a:pos x="T8" y="T9"/>
                </a:cxn>
              </a:cxnLst>
              <a:rect l="0" t="0" r="r" b="b"/>
              <a:pathLst>
                <a:path w="22" h="22">
                  <a:moveTo>
                    <a:pt x="20" y="8"/>
                  </a:moveTo>
                  <a:cubicBezTo>
                    <a:pt x="22" y="13"/>
                    <a:pt x="18" y="19"/>
                    <a:pt x="13" y="20"/>
                  </a:cubicBezTo>
                  <a:cubicBezTo>
                    <a:pt x="8" y="22"/>
                    <a:pt x="2" y="18"/>
                    <a:pt x="1" y="13"/>
                  </a:cubicBezTo>
                  <a:cubicBezTo>
                    <a:pt x="0" y="8"/>
                    <a:pt x="3" y="2"/>
                    <a:pt x="8" y="1"/>
                  </a:cubicBezTo>
                  <a:cubicBezTo>
                    <a:pt x="13" y="0"/>
                    <a:pt x="19" y="3"/>
                    <a:pt x="2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9"/>
            <p:cNvSpPr>
              <a:spLocks/>
            </p:cNvSpPr>
            <p:nvPr userDrawn="1"/>
          </p:nvSpPr>
          <p:spPr bwMode="gray">
            <a:xfrm>
              <a:off x="7879684" y="3610642"/>
              <a:ext cx="67406" cy="67406"/>
            </a:xfrm>
            <a:custGeom>
              <a:avLst/>
              <a:gdLst>
                <a:gd name="T0" fmla="*/ 21 w 22"/>
                <a:gd name="T1" fmla="*/ 8 h 22"/>
                <a:gd name="T2" fmla="*/ 13 w 22"/>
                <a:gd name="T3" fmla="*/ 20 h 22"/>
                <a:gd name="T4" fmla="*/ 1 w 22"/>
                <a:gd name="T5" fmla="*/ 13 h 22"/>
                <a:gd name="T6" fmla="*/ 9 w 22"/>
                <a:gd name="T7" fmla="*/ 1 h 22"/>
                <a:gd name="T8" fmla="*/ 21 w 22"/>
                <a:gd name="T9" fmla="*/ 8 h 22"/>
              </a:gdLst>
              <a:ahLst/>
              <a:cxnLst>
                <a:cxn ang="0">
                  <a:pos x="T0" y="T1"/>
                </a:cxn>
                <a:cxn ang="0">
                  <a:pos x="T2" y="T3"/>
                </a:cxn>
                <a:cxn ang="0">
                  <a:pos x="T4" y="T5"/>
                </a:cxn>
                <a:cxn ang="0">
                  <a:pos x="T6" y="T7"/>
                </a:cxn>
                <a:cxn ang="0">
                  <a:pos x="T8" y="T9"/>
                </a:cxn>
              </a:cxnLst>
              <a:rect l="0" t="0" r="r" b="b"/>
              <a:pathLst>
                <a:path w="22" h="22">
                  <a:moveTo>
                    <a:pt x="21" y="8"/>
                  </a:moveTo>
                  <a:cubicBezTo>
                    <a:pt x="22" y="13"/>
                    <a:pt x="19" y="19"/>
                    <a:pt x="13" y="20"/>
                  </a:cubicBezTo>
                  <a:cubicBezTo>
                    <a:pt x="8" y="22"/>
                    <a:pt x="3" y="18"/>
                    <a:pt x="1" y="13"/>
                  </a:cubicBezTo>
                  <a:cubicBezTo>
                    <a:pt x="0" y="8"/>
                    <a:pt x="3" y="2"/>
                    <a:pt x="9" y="1"/>
                  </a:cubicBezTo>
                  <a:cubicBezTo>
                    <a:pt x="14" y="0"/>
                    <a:pt x="19" y="3"/>
                    <a:pt x="2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Oval 10"/>
            <p:cNvSpPr>
              <a:spLocks noChangeArrowheads="1"/>
            </p:cNvSpPr>
            <p:nvPr userDrawn="1"/>
          </p:nvSpPr>
          <p:spPr bwMode="gray">
            <a:xfrm>
              <a:off x="7141431" y="6393534"/>
              <a:ext cx="3792373" cy="168515"/>
            </a:xfrm>
            <a:prstGeom prst="ellipse">
              <a:avLst/>
            </a:prstGeom>
            <a:solidFill>
              <a:srgbClr val="BD3604"/>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1" name="Freeform 11"/>
            <p:cNvSpPr>
              <a:spLocks/>
            </p:cNvSpPr>
            <p:nvPr userDrawn="1"/>
          </p:nvSpPr>
          <p:spPr bwMode="gray">
            <a:xfrm>
              <a:off x="8407696" y="5727502"/>
              <a:ext cx="788005" cy="786400"/>
            </a:xfrm>
            <a:custGeom>
              <a:avLst/>
              <a:gdLst>
                <a:gd name="T0" fmla="*/ 139 w 260"/>
                <a:gd name="T1" fmla="*/ 256 h 261"/>
                <a:gd name="T2" fmla="*/ 256 w 260"/>
                <a:gd name="T3" fmla="*/ 122 h 261"/>
                <a:gd name="T4" fmla="*/ 122 w 260"/>
                <a:gd name="T5" fmla="*/ 5 h 261"/>
                <a:gd name="T6" fmla="*/ 4 w 260"/>
                <a:gd name="T7" fmla="*/ 139 h 261"/>
                <a:gd name="T8" fmla="*/ 139 w 260"/>
                <a:gd name="T9" fmla="*/ 256 h 261"/>
              </a:gdLst>
              <a:ahLst/>
              <a:cxnLst>
                <a:cxn ang="0">
                  <a:pos x="T0" y="T1"/>
                </a:cxn>
                <a:cxn ang="0">
                  <a:pos x="T2" y="T3"/>
                </a:cxn>
                <a:cxn ang="0">
                  <a:pos x="T4" y="T5"/>
                </a:cxn>
                <a:cxn ang="0">
                  <a:pos x="T6" y="T7"/>
                </a:cxn>
                <a:cxn ang="0">
                  <a:pos x="T8" y="T9"/>
                </a:cxn>
              </a:cxnLst>
              <a:rect l="0" t="0" r="r" b="b"/>
              <a:pathLst>
                <a:path w="260" h="261">
                  <a:moveTo>
                    <a:pt x="139" y="256"/>
                  </a:moveTo>
                  <a:cubicBezTo>
                    <a:pt x="208" y="251"/>
                    <a:pt x="260" y="191"/>
                    <a:pt x="256" y="122"/>
                  </a:cubicBezTo>
                  <a:cubicBezTo>
                    <a:pt x="251" y="52"/>
                    <a:pt x="191" y="0"/>
                    <a:pt x="122" y="5"/>
                  </a:cubicBezTo>
                  <a:cubicBezTo>
                    <a:pt x="52" y="10"/>
                    <a:pt x="0" y="69"/>
                    <a:pt x="4" y="139"/>
                  </a:cubicBezTo>
                  <a:cubicBezTo>
                    <a:pt x="9" y="208"/>
                    <a:pt x="69" y="261"/>
                    <a:pt x="139" y="256"/>
                  </a:cubicBezTo>
                  <a:close/>
                </a:path>
              </a:pathLst>
            </a:custGeom>
            <a:solidFill>
              <a:srgbClr val="A8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2" name="Freeform 12"/>
            <p:cNvSpPr>
              <a:spLocks/>
            </p:cNvSpPr>
            <p:nvPr userDrawn="1"/>
          </p:nvSpPr>
          <p:spPr bwMode="gray">
            <a:xfrm>
              <a:off x="8418929" y="6082184"/>
              <a:ext cx="763931" cy="415669"/>
            </a:xfrm>
            <a:custGeom>
              <a:avLst/>
              <a:gdLst>
                <a:gd name="T0" fmla="*/ 126 w 252"/>
                <a:gd name="T1" fmla="*/ 138 h 138"/>
                <a:gd name="T2" fmla="*/ 252 w 252"/>
                <a:gd name="T3" fmla="*/ 12 h 138"/>
                <a:gd name="T4" fmla="*/ 251 w 252"/>
                <a:gd name="T5" fmla="*/ 0 h 138"/>
                <a:gd name="T6" fmla="*/ 126 w 252"/>
                <a:gd name="T7" fmla="*/ 114 h 138"/>
                <a:gd name="T8" fmla="*/ 1 w 252"/>
                <a:gd name="T9" fmla="*/ 0 h 138"/>
                <a:gd name="T10" fmla="*/ 0 w 252"/>
                <a:gd name="T11" fmla="*/ 12 h 138"/>
                <a:gd name="T12" fmla="*/ 126 w 252"/>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252" h="138">
                  <a:moveTo>
                    <a:pt x="126" y="138"/>
                  </a:moveTo>
                  <a:cubicBezTo>
                    <a:pt x="196" y="138"/>
                    <a:pt x="252" y="82"/>
                    <a:pt x="252" y="12"/>
                  </a:cubicBezTo>
                  <a:cubicBezTo>
                    <a:pt x="252" y="8"/>
                    <a:pt x="252" y="4"/>
                    <a:pt x="251" y="0"/>
                  </a:cubicBezTo>
                  <a:cubicBezTo>
                    <a:pt x="245" y="64"/>
                    <a:pt x="191" y="114"/>
                    <a:pt x="126" y="114"/>
                  </a:cubicBezTo>
                  <a:cubicBezTo>
                    <a:pt x="60" y="114"/>
                    <a:pt x="7" y="64"/>
                    <a:pt x="1" y="0"/>
                  </a:cubicBezTo>
                  <a:cubicBezTo>
                    <a:pt x="0" y="4"/>
                    <a:pt x="0" y="8"/>
                    <a:pt x="0" y="12"/>
                  </a:cubicBezTo>
                  <a:cubicBezTo>
                    <a:pt x="0" y="82"/>
                    <a:pt x="56" y="138"/>
                    <a:pt x="126" y="138"/>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3" name="Freeform 13"/>
            <p:cNvSpPr>
              <a:spLocks/>
            </p:cNvSpPr>
            <p:nvPr userDrawn="1"/>
          </p:nvSpPr>
          <p:spPr bwMode="gray">
            <a:xfrm>
              <a:off x="8122024" y="5603925"/>
              <a:ext cx="179749" cy="72221"/>
            </a:xfrm>
            <a:custGeom>
              <a:avLst/>
              <a:gdLst>
                <a:gd name="T0" fmla="*/ 59 w 59"/>
                <a:gd name="T1" fmla="*/ 0 h 24"/>
                <a:gd name="T2" fmla="*/ 38 w 59"/>
                <a:gd name="T3" fmla="*/ 24 h 24"/>
                <a:gd name="T4" fmla="*/ 15 w 59"/>
                <a:gd name="T5" fmla="*/ 17 h 24"/>
                <a:gd name="T6" fmla="*/ 0 w 59"/>
                <a:gd name="T7" fmla="*/ 0 h 24"/>
              </a:gdLst>
              <a:ahLst/>
              <a:cxnLst>
                <a:cxn ang="0">
                  <a:pos x="T0" y="T1"/>
                </a:cxn>
                <a:cxn ang="0">
                  <a:pos x="T2" y="T3"/>
                </a:cxn>
                <a:cxn ang="0">
                  <a:pos x="T4" y="T5"/>
                </a:cxn>
                <a:cxn ang="0">
                  <a:pos x="T6" y="T7"/>
                </a:cxn>
              </a:cxnLst>
              <a:rect l="0" t="0" r="r" b="b"/>
              <a:pathLst>
                <a:path w="59" h="24">
                  <a:moveTo>
                    <a:pt x="59" y="0"/>
                  </a:moveTo>
                  <a:cubicBezTo>
                    <a:pt x="44" y="10"/>
                    <a:pt x="46" y="11"/>
                    <a:pt x="38" y="24"/>
                  </a:cubicBezTo>
                  <a:cubicBezTo>
                    <a:pt x="15" y="17"/>
                    <a:pt x="15" y="17"/>
                    <a:pt x="15" y="17"/>
                  </a:cubicBezTo>
                  <a:cubicBezTo>
                    <a:pt x="20" y="8"/>
                    <a:pt x="19" y="0"/>
                    <a:pt x="0" y="0"/>
                  </a:cubicBezTo>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4" name="Freeform 14"/>
            <p:cNvSpPr>
              <a:spLocks/>
            </p:cNvSpPr>
            <p:nvPr userDrawn="1"/>
          </p:nvSpPr>
          <p:spPr bwMode="gray">
            <a:xfrm>
              <a:off x="7793019" y="5480348"/>
              <a:ext cx="539246" cy="125182"/>
            </a:xfrm>
            <a:custGeom>
              <a:avLst/>
              <a:gdLst>
                <a:gd name="T0" fmla="*/ 178 w 178"/>
                <a:gd name="T1" fmla="*/ 6 h 42"/>
                <a:gd name="T2" fmla="*/ 175 w 178"/>
                <a:gd name="T3" fmla="*/ 34 h 42"/>
                <a:gd name="T4" fmla="*/ 158 w 178"/>
                <a:gd name="T5" fmla="*/ 42 h 42"/>
                <a:gd name="T6" fmla="*/ 93 w 178"/>
                <a:gd name="T7" fmla="*/ 41 h 42"/>
                <a:gd name="T8" fmla="*/ 52 w 178"/>
                <a:gd name="T9" fmla="*/ 34 h 42"/>
                <a:gd name="T10" fmla="*/ 18 w 178"/>
                <a:gd name="T11" fmla="*/ 24 h 42"/>
                <a:gd name="T12" fmla="*/ 13 w 178"/>
                <a:gd name="T13" fmla="*/ 11 h 42"/>
                <a:gd name="T14" fmla="*/ 92 w 178"/>
                <a:gd name="T15" fmla="*/ 5 h 42"/>
                <a:gd name="T16" fmla="*/ 178 w 178"/>
                <a:gd name="T17"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42">
                  <a:moveTo>
                    <a:pt x="178" y="6"/>
                  </a:moveTo>
                  <a:cubicBezTo>
                    <a:pt x="175" y="34"/>
                    <a:pt x="175" y="34"/>
                    <a:pt x="175" y="34"/>
                  </a:cubicBezTo>
                  <a:cubicBezTo>
                    <a:pt x="173" y="40"/>
                    <a:pt x="167" y="42"/>
                    <a:pt x="158" y="42"/>
                  </a:cubicBezTo>
                  <a:cubicBezTo>
                    <a:pt x="93" y="41"/>
                    <a:pt x="93" y="41"/>
                    <a:pt x="93" y="41"/>
                  </a:cubicBezTo>
                  <a:cubicBezTo>
                    <a:pt x="79" y="41"/>
                    <a:pt x="66" y="38"/>
                    <a:pt x="52" y="34"/>
                  </a:cubicBezTo>
                  <a:cubicBezTo>
                    <a:pt x="18" y="24"/>
                    <a:pt x="18" y="24"/>
                    <a:pt x="18" y="24"/>
                  </a:cubicBezTo>
                  <a:cubicBezTo>
                    <a:pt x="0" y="19"/>
                    <a:pt x="9" y="11"/>
                    <a:pt x="13" y="11"/>
                  </a:cubicBezTo>
                  <a:cubicBezTo>
                    <a:pt x="28" y="11"/>
                    <a:pt x="62" y="11"/>
                    <a:pt x="92" y="5"/>
                  </a:cubicBezTo>
                  <a:cubicBezTo>
                    <a:pt x="117" y="0"/>
                    <a:pt x="178" y="6"/>
                    <a:pt x="178" y="6"/>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5" name="Freeform 15"/>
            <p:cNvSpPr>
              <a:spLocks/>
            </p:cNvSpPr>
            <p:nvPr userDrawn="1"/>
          </p:nvSpPr>
          <p:spPr bwMode="gray">
            <a:xfrm>
              <a:off x="7974373" y="5416152"/>
              <a:ext cx="357893" cy="105923"/>
            </a:xfrm>
            <a:custGeom>
              <a:avLst/>
              <a:gdLst>
                <a:gd name="T0" fmla="*/ 117 w 118"/>
                <a:gd name="T1" fmla="*/ 5 h 35"/>
                <a:gd name="T2" fmla="*/ 118 w 118"/>
                <a:gd name="T3" fmla="*/ 27 h 35"/>
                <a:gd name="T4" fmla="*/ 16 w 118"/>
                <a:gd name="T5" fmla="*/ 35 h 35"/>
                <a:gd name="T6" fmla="*/ 5 w 118"/>
                <a:gd name="T7" fmla="*/ 30 h 35"/>
                <a:gd name="T8" fmla="*/ 79 w 118"/>
                <a:gd name="T9" fmla="*/ 0 h 35"/>
                <a:gd name="T10" fmla="*/ 117 w 118"/>
                <a:gd name="T11" fmla="*/ 5 h 35"/>
              </a:gdLst>
              <a:ahLst/>
              <a:cxnLst>
                <a:cxn ang="0">
                  <a:pos x="T0" y="T1"/>
                </a:cxn>
                <a:cxn ang="0">
                  <a:pos x="T2" y="T3"/>
                </a:cxn>
                <a:cxn ang="0">
                  <a:pos x="T4" y="T5"/>
                </a:cxn>
                <a:cxn ang="0">
                  <a:pos x="T6" y="T7"/>
                </a:cxn>
                <a:cxn ang="0">
                  <a:pos x="T8" y="T9"/>
                </a:cxn>
                <a:cxn ang="0">
                  <a:pos x="T10" y="T11"/>
                </a:cxn>
              </a:cxnLst>
              <a:rect l="0" t="0" r="r" b="b"/>
              <a:pathLst>
                <a:path w="118" h="35">
                  <a:moveTo>
                    <a:pt x="117" y="5"/>
                  </a:moveTo>
                  <a:cubicBezTo>
                    <a:pt x="114" y="13"/>
                    <a:pt x="118" y="23"/>
                    <a:pt x="118" y="27"/>
                  </a:cubicBezTo>
                  <a:cubicBezTo>
                    <a:pt x="116" y="35"/>
                    <a:pt x="16" y="35"/>
                    <a:pt x="16" y="35"/>
                  </a:cubicBezTo>
                  <a:cubicBezTo>
                    <a:pt x="14" y="35"/>
                    <a:pt x="0" y="31"/>
                    <a:pt x="5" y="30"/>
                  </a:cubicBezTo>
                  <a:cubicBezTo>
                    <a:pt x="30" y="25"/>
                    <a:pt x="78" y="11"/>
                    <a:pt x="79" y="0"/>
                  </a:cubicBezTo>
                  <a:lnTo>
                    <a:pt x="117" y="5"/>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16"/>
            <p:cNvSpPr>
              <a:spLocks/>
            </p:cNvSpPr>
            <p:nvPr userDrawn="1"/>
          </p:nvSpPr>
          <p:spPr bwMode="gray">
            <a:xfrm>
              <a:off x="8998298" y="5618369"/>
              <a:ext cx="160490" cy="102713"/>
            </a:xfrm>
            <a:custGeom>
              <a:avLst/>
              <a:gdLst>
                <a:gd name="T0" fmla="*/ 53 w 53"/>
                <a:gd name="T1" fmla="*/ 0 h 34"/>
                <a:gd name="T2" fmla="*/ 45 w 53"/>
                <a:gd name="T3" fmla="*/ 31 h 34"/>
                <a:gd name="T4" fmla="*/ 21 w 53"/>
                <a:gd name="T5" fmla="*/ 34 h 34"/>
                <a:gd name="T6" fmla="*/ 0 w 53"/>
                <a:gd name="T7" fmla="*/ 25 h 34"/>
              </a:gdLst>
              <a:ahLst/>
              <a:cxnLst>
                <a:cxn ang="0">
                  <a:pos x="T0" y="T1"/>
                </a:cxn>
                <a:cxn ang="0">
                  <a:pos x="T2" y="T3"/>
                </a:cxn>
                <a:cxn ang="0">
                  <a:pos x="T4" y="T5"/>
                </a:cxn>
                <a:cxn ang="0">
                  <a:pos x="T6" y="T7"/>
                </a:cxn>
              </a:cxnLst>
              <a:rect l="0" t="0" r="r" b="b"/>
              <a:pathLst>
                <a:path w="53" h="34">
                  <a:moveTo>
                    <a:pt x="53" y="0"/>
                  </a:moveTo>
                  <a:cubicBezTo>
                    <a:pt x="44" y="15"/>
                    <a:pt x="47" y="15"/>
                    <a:pt x="45" y="31"/>
                  </a:cubicBezTo>
                  <a:cubicBezTo>
                    <a:pt x="21" y="34"/>
                    <a:pt x="21" y="34"/>
                    <a:pt x="21" y="34"/>
                  </a:cubicBezTo>
                  <a:cubicBezTo>
                    <a:pt x="21" y="24"/>
                    <a:pt x="17" y="17"/>
                    <a:pt x="0" y="25"/>
                  </a:cubicBezTo>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7" name="Freeform 17"/>
            <p:cNvSpPr>
              <a:spLocks/>
            </p:cNvSpPr>
            <p:nvPr userDrawn="1"/>
          </p:nvSpPr>
          <p:spPr bwMode="gray">
            <a:xfrm>
              <a:off x="8659664" y="5518866"/>
              <a:ext cx="505543" cy="256784"/>
            </a:xfrm>
            <a:custGeom>
              <a:avLst/>
              <a:gdLst>
                <a:gd name="T0" fmla="*/ 157 w 167"/>
                <a:gd name="T1" fmla="*/ 0 h 85"/>
                <a:gd name="T2" fmla="*/ 166 w 167"/>
                <a:gd name="T3" fmla="*/ 26 h 85"/>
                <a:gd name="T4" fmla="*/ 154 w 167"/>
                <a:gd name="T5" fmla="*/ 41 h 85"/>
                <a:gd name="T6" fmla="*/ 95 w 167"/>
                <a:gd name="T7" fmla="*/ 67 h 85"/>
                <a:gd name="T8" fmla="*/ 54 w 167"/>
                <a:gd name="T9" fmla="*/ 78 h 85"/>
                <a:gd name="T10" fmla="*/ 19 w 167"/>
                <a:gd name="T11" fmla="*/ 83 h 85"/>
                <a:gd name="T12" fmla="*/ 9 w 167"/>
                <a:gd name="T13" fmla="*/ 72 h 85"/>
                <a:gd name="T14" fmla="*/ 79 w 167"/>
                <a:gd name="T15" fmla="*/ 34 h 85"/>
                <a:gd name="T16" fmla="*/ 157 w 167"/>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5">
                  <a:moveTo>
                    <a:pt x="157" y="0"/>
                  </a:moveTo>
                  <a:cubicBezTo>
                    <a:pt x="166" y="26"/>
                    <a:pt x="166" y="26"/>
                    <a:pt x="166" y="26"/>
                  </a:cubicBezTo>
                  <a:cubicBezTo>
                    <a:pt x="167" y="33"/>
                    <a:pt x="163" y="37"/>
                    <a:pt x="154" y="41"/>
                  </a:cubicBezTo>
                  <a:cubicBezTo>
                    <a:pt x="95" y="67"/>
                    <a:pt x="95" y="67"/>
                    <a:pt x="95" y="67"/>
                  </a:cubicBezTo>
                  <a:cubicBezTo>
                    <a:pt x="82" y="72"/>
                    <a:pt x="68" y="76"/>
                    <a:pt x="54" y="78"/>
                  </a:cubicBezTo>
                  <a:cubicBezTo>
                    <a:pt x="19" y="83"/>
                    <a:pt x="19" y="83"/>
                    <a:pt x="19" y="83"/>
                  </a:cubicBezTo>
                  <a:cubicBezTo>
                    <a:pt x="0" y="85"/>
                    <a:pt x="6" y="74"/>
                    <a:pt x="9" y="72"/>
                  </a:cubicBezTo>
                  <a:cubicBezTo>
                    <a:pt x="22" y="66"/>
                    <a:pt x="54" y="52"/>
                    <a:pt x="79" y="34"/>
                  </a:cubicBezTo>
                  <a:cubicBezTo>
                    <a:pt x="99" y="19"/>
                    <a:pt x="157" y="0"/>
                    <a:pt x="157" y="0"/>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8" name="Freeform 18"/>
            <p:cNvSpPr>
              <a:spLocks/>
            </p:cNvSpPr>
            <p:nvPr userDrawn="1"/>
          </p:nvSpPr>
          <p:spPr bwMode="gray">
            <a:xfrm>
              <a:off x="8813734" y="5457880"/>
              <a:ext cx="327399" cy="218266"/>
            </a:xfrm>
            <a:custGeom>
              <a:avLst/>
              <a:gdLst>
                <a:gd name="T0" fmla="*/ 97 w 108"/>
                <a:gd name="T1" fmla="*/ 0 h 72"/>
                <a:gd name="T2" fmla="*/ 106 w 108"/>
                <a:gd name="T3" fmla="*/ 20 h 72"/>
                <a:gd name="T4" fmla="*/ 17 w 108"/>
                <a:gd name="T5" fmla="*/ 69 h 72"/>
                <a:gd name="T6" fmla="*/ 5 w 108"/>
                <a:gd name="T7" fmla="*/ 69 h 72"/>
                <a:gd name="T8" fmla="*/ 60 w 108"/>
                <a:gd name="T9" fmla="*/ 11 h 72"/>
                <a:gd name="T10" fmla="*/ 97 w 108"/>
                <a:gd name="T11" fmla="*/ 0 h 72"/>
              </a:gdLst>
              <a:ahLst/>
              <a:cxnLst>
                <a:cxn ang="0">
                  <a:pos x="T0" y="T1"/>
                </a:cxn>
                <a:cxn ang="0">
                  <a:pos x="T2" y="T3"/>
                </a:cxn>
                <a:cxn ang="0">
                  <a:pos x="T4" y="T5"/>
                </a:cxn>
                <a:cxn ang="0">
                  <a:pos x="T6" y="T7"/>
                </a:cxn>
                <a:cxn ang="0">
                  <a:pos x="T8" y="T9"/>
                </a:cxn>
                <a:cxn ang="0">
                  <a:pos x="T10" y="T11"/>
                </a:cxn>
              </a:cxnLst>
              <a:rect l="0" t="0" r="r" b="b"/>
              <a:pathLst>
                <a:path w="108" h="72">
                  <a:moveTo>
                    <a:pt x="97" y="0"/>
                  </a:moveTo>
                  <a:cubicBezTo>
                    <a:pt x="98" y="9"/>
                    <a:pt x="105" y="16"/>
                    <a:pt x="106" y="20"/>
                  </a:cubicBezTo>
                  <a:cubicBezTo>
                    <a:pt x="108" y="28"/>
                    <a:pt x="17" y="69"/>
                    <a:pt x="17" y="69"/>
                  </a:cubicBezTo>
                  <a:cubicBezTo>
                    <a:pt x="15" y="70"/>
                    <a:pt x="0" y="72"/>
                    <a:pt x="5" y="69"/>
                  </a:cubicBezTo>
                  <a:cubicBezTo>
                    <a:pt x="25" y="54"/>
                    <a:pt x="63" y="22"/>
                    <a:pt x="60" y="11"/>
                  </a:cubicBezTo>
                  <a:lnTo>
                    <a:pt x="97"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9"/>
            <p:cNvSpPr>
              <a:spLocks/>
            </p:cNvSpPr>
            <p:nvPr userDrawn="1"/>
          </p:nvSpPr>
          <p:spPr bwMode="gray">
            <a:xfrm>
              <a:off x="8319426" y="3681258"/>
              <a:ext cx="528012" cy="982197"/>
            </a:xfrm>
            <a:custGeom>
              <a:avLst/>
              <a:gdLst>
                <a:gd name="T0" fmla="*/ 6 w 174"/>
                <a:gd name="T1" fmla="*/ 278 h 326"/>
                <a:gd name="T2" fmla="*/ 27 w 174"/>
                <a:gd name="T3" fmla="*/ 320 h 326"/>
                <a:gd name="T4" fmla="*/ 69 w 174"/>
                <a:gd name="T5" fmla="*/ 299 h 326"/>
                <a:gd name="T6" fmla="*/ 165 w 174"/>
                <a:gd name="T7" fmla="*/ 78 h 326"/>
                <a:gd name="T8" fmla="*/ 129 w 174"/>
                <a:gd name="T9" fmla="*/ 10 h 326"/>
                <a:gd name="T10" fmla="*/ 61 w 174"/>
                <a:gd name="T11" fmla="*/ 43 h 326"/>
                <a:gd name="T12" fmla="*/ 6 w 174"/>
                <a:gd name="T13" fmla="*/ 278 h 326"/>
              </a:gdLst>
              <a:ahLst/>
              <a:cxnLst>
                <a:cxn ang="0">
                  <a:pos x="T0" y="T1"/>
                </a:cxn>
                <a:cxn ang="0">
                  <a:pos x="T2" y="T3"/>
                </a:cxn>
                <a:cxn ang="0">
                  <a:pos x="T4" y="T5"/>
                </a:cxn>
                <a:cxn ang="0">
                  <a:pos x="T6" y="T7"/>
                </a:cxn>
                <a:cxn ang="0">
                  <a:pos x="T8" y="T9"/>
                </a:cxn>
                <a:cxn ang="0">
                  <a:pos x="T10" y="T11"/>
                </a:cxn>
                <a:cxn ang="0">
                  <a:pos x="T12" y="T13"/>
                </a:cxn>
              </a:cxnLst>
              <a:rect l="0" t="0" r="r" b="b"/>
              <a:pathLst>
                <a:path w="174" h="326">
                  <a:moveTo>
                    <a:pt x="6" y="278"/>
                  </a:moveTo>
                  <a:cubicBezTo>
                    <a:pt x="0" y="296"/>
                    <a:pt x="10" y="314"/>
                    <a:pt x="27" y="320"/>
                  </a:cubicBezTo>
                  <a:cubicBezTo>
                    <a:pt x="44" y="326"/>
                    <a:pt x="63" y="316"/>
                    <a:pt x="69" y="299"/>
                  </a:cubicBezTo>
                  <a:cubicBezTo>
                    <a:pt x="165" y="78"/>
                    <a:pt x="165" y="78"/>
                    <a:pt x="165" y="78"/>
                  </a:cubicBezTo>
                  <a:cubicBezTo>
                    <a:pt x="174" y="49"/>
                    <a:pt x="158" y="19"/>
                    <a:pt x="129" y="10"/>
                  </a:cubicBezTo>
                  <a:cubicBezTo>
                    <a:pt x="101" y="0"/>
                    <a:pt x="70" y="15"/>
                    <a:pt x="61" y="43"/>
                  </a:cubicBezTo>
                  <a:lnTo>
                    <a:pt x="6" y="27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20"/>
            <p:cNvSpPr>
              <a:spLocks/>
            </p:cNvSpPr>
            <p:nvPr userDrawn="1"/>
          </p:nvSpPr>
          <p:spPr bwMode="gray">
            <a:xfrm>
              <a:off x="8728675" y="4506175"/>
              <a:ext cx="391595" cy="1046393"/>
            </a:xfrm>
            <a:custGeom>
              <a:avLst/>
              <a:gdLst>
                <a:gd name="T0" fmla="*/ 128 w 129"/>
                <a:gd name="T1" fmla="*/ 328 h 347"/>
                <a:gd name="T2" fmla="*/ 91 w 129"/>
                <a:gd name="T3" fmla="*/ 336 h 347"/>
                <a:gd name="T4" fmla="*/ 3 w 129"/>
                <a:gd name="T5" fmla="*/ 43 h 347"/>
                <a:gd name="T6" fmla="*/ 28 w 129"/>
                <a:gd name="T7" fmla="*/ 4 h 347"/>
                <a:gd name="T8" fmla="*/ 68 w 129"/>
                <a:gd name="T9" fmla="*/ 29 h 347"/>
                <a:gd name="T10" fmla="*/ 128 w 129"/>
                <a:gd name="T11" fmla="*/ 328 h 347"/>
              </a:gdLst>
              <a:ahLst/>
              <a:cxnLst>
                <a:cxn ang="0">
                  <a:pos x="T0" y="T1"/>
                </a:cxn>
                <a:cxn ang="0">
                  <a:pos x="T2" y="T3"/>
                </a:cxn>
                <a:cxn ang="0">
                  <a:pos x="T4" y="T5"/>
                </a:cxn>
                <a:cxn ang="0">
                  <a:pos x="T6" y="T7"/>
                </a:cxn>
                <a:cxn ang="0">
                  <a:pos x="T8" y="T9"/>
                </a:cxn>
                <a:cxn ang="0">
                  <a:pos x="T10" y="T11"/>
                </a:cxn>
              </a:cxnLst>
              <a:rect l="0" t="0" r="r" b="b"/>
              <a:pathLst>
                <a:path w="129" h="347">
                  <a:moveTo>
                    <a:pt x="128" y="328"/>
                  </a:moveTo>
                  <a:cubicBezTo>
                    <a:pt x="129" y="338"/>
                    <a:pt x="94" y="347"/>
                    <a:pt x="91" y="336"/>
                  </a:cubicBezTo>
                  <a:cubicBezTo>
                    <a:pt x="3" y="43"/>
                    <a:pt x="3" y="43"/>
                    <a:pt x="3" y="43"/>
                  </a:cubicBezTo>
                  <a:cubicBezTo>
                    <a:pt x="0" y="25"/>
                    <a:pt x="11" y="8"/>
                    <a:pt x="28" y="4"/>
                  </a:cubicBezTo>
                  <a:cubicBezTo>
                    <a:pt x="46" y="0"/>
                    <a:pt x="64" y="11"/>
                    <a:pt x="68" y="29"/>
                  </a:cubicBezTo>
                  <a:cubicBezTo>
                    <a:pt x="96" y="118"/>
                    <a:pt x="95" y="207"/>
                    <a:pt x="128" y="32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21"/>
            <p:cNvSpPr>
              <a:spLocks/>
            </p:cNvSpPr>
            <p:nvPr userDrawn="1"/>
          </p:nvSpPr>
          <p:spPr bwMode="gray">
            <a:xfrm>
              <a:off x="8207083" y="4443585"/>
              <a:ext cx="337028" cy="1051208"/>
            </a:xfrm>
            <a:custGeom>
              <a:avLst/>
              <a:gdLst>
                <a:gd name="T0" fmla="*/ 39 w 111"/>
                <a:gd name="T1" fmla="*/ 340 h 349"/>
                <a:gd name="T2" fmla="*/ 2 w 111"/>
                <a:gd name="T3" fmla="*/ 332 h 349"/>
                <a:gd name="T4" fmla="*/ 43 w 111"/>
                <a:gd name="T5" fmla="*/ 29 h 349"/>
                <a:gd name="T6" fmla="*/ 82 w 111"/>
                <a:gd name="T7" fmla="*/ 3 h 349"/>
                <a:gd name="T8" fmla="*/ 107 w 111"/>
                <a:gd name="T9" fmla="*/ 42 h 349"/>
                <a:gd name="T10" fmla="*/ 39 w 111"/>
                <a:gd name="T11" fmla="*/ 340 h 349"/>
              </a:gdLst>
              <a:ahLst/>
              <a:cxnLst>
                <a:cxn ang="0">
                  <a:pos x="T0" y="T1"/>
                </a:cxn>
                <a:cxn ang="0">
                  <a:pos x="T2" y="T3"/>
                </a:cxn>
                <a:cxn ang="0">
                  <a:pos x="T4" y="T5"/>
                </a:cxn>
                <a:cxn ang="0">
                  <a:pos x="T6" y="T7"/>
                </a:cxn>
                <a:cxn ang="0">
                  <a:pos x="T8" y="T9"/>
                </a:cxn>
                <a:cxn ang="0">
                  <a:pos x="T10" y="T11"/>
                </a:cxn>
              </a:cxnLst>
              <a:rect l="0" t="0" r="r" b="b"/>
              <a:pathLst>
                <a:path w="111" h="349">
                  <a:moveTo>
                    <a:pt x="39" y="340"/>
                  </a:moveTo>
                  <a:cubicBezTo>
                    <a:pt x="36" y="349"/>
                    <a:pt x="0" y="343"/>
                    <a:pt x="2" y="332"/>
                  </a:cubicBezTo>
                  <a:cubicBezTo>
                    <a:pt x="43" y="29"/>
                    <a:pt x="43" y="29"/>
                    <a:pt x="43" y="29"/>
                  </a:cubicBezTo>
                  <a:cubicBezTo>
                    <a:pt x="47" y="11"/>
                    <a:pt x="64" y="0"/>
                    <a:pt x="82" y="3"/>
                  </a:cubicBezTo>
                  <a:cubicBezTo>
                    <a:pt x="100" y="7"/>
                    <a:pt x="111" y="25"/>
                    <a:pt x="107" y="42"/>
                  </a:cubicBezTo>
                  <a:cubicBezTo>
                    <a:pt x="96" y="136"/>
                    <a:pt x="59" y="217"/>
                    <a:pt x="39" y="34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22"/>
            <p:cNvSpPr>
              <a:spLocks/>
            </p:cNvSpPr>
            <p:nvPr userDrawn="1"/>
          </p:nvSpPr>
          <p:spPr bwMode="gray">
            <a:xfrm>
              <a:off x="8728675" y="3726195"/>
              <a:ext cx="406040" cy="993432"/>
            </a:xfrm>
            <a:custGeom>
              <a:avLst/>
              <a:gdLst>
                <a:gd name="T0" fmla="*/ 3 w 134"/>
                <a:gd name="T1" fmla="*/ 289 h 330"/>
                <a:gd name="T2" fmla="*/ 30 w 134"/>
                <a:gd name="T3" fmla="*/ 327 h 330"/>
                <a:gd name="T4" fmla="*/ 68 w 134"/>
                <a:gd name="T5" fmla="*/ 300 h 330"/>
                <a:gd name="T6" fmla="*/ 129 w 134"/>
                <a:gd name="T7" fmla="*/ 67 h 330"/>
                <a:gd name="T8" fmla="*/ 84 w 134"/>
                <a:gd name="T9" fmla="*/ 5 h 330"/>
                <a:gd name="T10" fmla="*/ 21 w 134"/>
                <a:gd name="T11" fmla="*/ 49 h 330"/>
                <a:gd name="T12" fmla="*/ 3 w 134"/>
                <a:gd name="T13" fmla="*/ 289 h 330"/>
              </a:gdLst>
              <a:ahLst/>
              <a:cxnLst>
                <a:cxn ang="0">
                  <a:pos x="T0" y="T1"/>
                </a:cxn>
                <a:cxn ang="0">
                  <a:pos x="T2" y="T3"/>
                </a:cxn>
                <a:cxn ang="0">
                  <a:pos x="T4" y="T5"/>
                </a:cxn>
                <a:cxn ang="0">
                  <a:pos x="T6" y="T7"/>
                </a:cxn>
                <a:cxn ang="0">
                  <a:pos x="T8" y="T9"/>
                </a:cxn>
                <a:cxn ang="0">
                  <a:pos x="T10" y="T11"/>
                </a:cxn>
                <a:cxn ang="0">
                  <a:pos x="T12" y="T13"/>
                </a:cxn>
              </a:cxnLst>
              <a:rect l="0" t="0" r="r" b="b"/>
              <a:pathLst>
                <a:path w="134" h="330">
                  <a:moveTo>
                    <a:pt x="3" y="289"/>
                  </a:moveTo>
                  <a:cubicBezTo>
                    <a:pt x="0" y="307"/>
                    <a:pt x="12" y="324"/>
                    <a:pt x="30" y="327"/>
                  </a:cubicBezTo>
                  <a:cubicBezTo>
                    <a:pt x="48" y="330"/>
                    <a:pt x="65" y="318"/>
                    <a:pt x="68" y="300"/>
                  </a:cubicBezTo>
                  <a:cubicBezTo>
                    <a:pt x="129" y="67"/>
                    <a:pt x="129" y="67"/>
                    <a:pt x="129" y="67"/>
                  </a:cubicBezTo>
                  <a:cubicBezTo>
                    <a:pt x="134" y="37"/>
                    <a:pt x="114" y="10"/>
                    <a:pt x="84" y="5"/>
                  </a:cubicBezTo>
                  <a:cubicBezTo>
                    <a:pt x="55" y="0"/>
                    <a:pt x="27" y="19"/>
                    <a:pt x="21" y="49"/>
                  </a:cubicBezTo>
                  <a:lnTo>
                    <a:pt x="3" y="28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23"/>
            <p:cNvSpPr>
              <a:spLocks/>
            </p:cNvSpPr>
            <p:nvPr userDrawn="1"/>
          </p:nvSpPr>
          <p:spPr bwMode="gray">
            <a:xfrm>
              <a:off x="8335475" y="3816069"/>
              <a:ext cx="471840" cy="717390"/>
            </a:xfrm>
            <a:custGeom>
              <a:avLst/>
              <a:gdLst>
                <a:gd name="T0" fmla="*/ 243 w 294"/>
                <a:gd name="T1" fmla="*/ 447 h 447"/>
                <a:gd name="T2" fmla="*/ 0 w 294"/>
                <a:gd name="T3" fmla="*/ 409 h 447"/>
                <a:gd name="T4" fmla="*/ 94 w 294"/>
                <a:gd name="T5" fmla="*/ 0 h 447"/>
                <a:gd name="T6" fmla="*/ 294 w 294"/>
                <a:gd name="T7" fmla="*/ 23 h 447"/>
                <a:gd name="T8" fmla="*/ 243 w 294"/>
                <a:gd name="T9" fmla="*/ 447 h 447"/>
              </a:gdLst>
              <a:ahLst/>
              <a:cxnLst>
                <a:cxn ang="0">
                  <a:pos x="T0" y="T1"/>
                </a:cxn>
                <a:cxn ang="0">
                  <a:pos x="T2" y="T3"/>
                </a:cxn>
                <a:cxn ang="0">
                  <a:pos x="T4" y="T5"/>
                </a:cxn>
                <a:cxn ang="0">
                  <a:pos x="T6" y="T7"/>
                </a:cxn>
                <a:cxn ang="0">
                  <a:pos x="T8" y="T9"/>
                </a:cxn>
              </a:cxnLst>
              <a:rect l="0" t="0" r="r" b="b"/>
              <a:pathLst>
                <a:path w="294" h="447">
                  <a:moveTo>
                    <a:pt x="243" y="447"/>
                  </a:moveTo>
                  <a:lnTo>
                    <a:pt x="0" y="409"/>
                  </a:lnTo>
                  <a:lnTo>
                    <a:pt x="94" y="0"/>
                  </a:lnTo>
                  <a:lnTo>
                    <a:pt x="294" y="23"/>
                  </a:lnTo>
                  <a:lnTo>
                    <a:pt x="243" y="447"/>
                  </a:lnTo>
                  <a:close/>
                </a:path>
              </a:pathLst>
            </a:custGeom>
            <a:solidFill>
              <a:srgbClr val="690000"/>
            </a:solidFill>
            <a:ln>
              <a:solidFill>
                <a:srgbClr val="690000"/>
              </a:solidFill>
            </a:ln>
          </p:spPr>
          <p:txBody>
            <a:bodyPr vert="horz" wrap="square" lIns="91440" tIns="45720" rIns="91440" bIns="45720" numCol="1" anchor="t" anchorCtr="0" compatLnSpc="1">
              <a:prstTxWarp prst="textNoShape">
                <a:avLst/>
              </a:prstTxWarp>
            </a:bodyPr>
            <a:lstStyle/>
            <a:p>
              <a:endParaRPr lang="en-US" sz="1765"/>
            </a:p>
          </p:txBody>
        </p:sp>
        <p:sp>
          <p:nvSpPr>
            <p:cNvPr id="114" name="Freeform 24"/>
            <p:cNvSpPr>
              <a:spLocks/>
            </p:cNvSpPr>
            <p:nvPr userDrawn="1"/>
          </p:nvSpPr>
          <p:spPr bwMode="gray">
            <a:xfrm>
              <a:off x="8725465" y="3852982"/>
              <a:ext cx="399620" cy="725414"/>
            </a:xfrm>
            <a:custGeom>
              <a:avLst/>
              <a:gdLst>
                <a:gd name="T0" fmla="*/ 0 w 249"/>
                <a:gd name="T1" fmla="*/ 424 h 452"/>
                <a:gd name="T2" fmla="*/ 246 w 249"/>
                <a:gd name="T3" fmla="*/ 452 h 452"/>
                <a:gd name="T4" fmla="*/ 249 w 249"/>
                <a:gd name="T5" fmla="*/ 24 h 452"/>
                <a:gd name="T6" fmla="*/ 51 w 249"/>
                <a:gd name="T7" fmla="*/ 0 h 452"/>
                <a:gd name="T8" fmla="*/ 0 w 249"/>
                <a:gd name="T9" fmla="*/ 424 h 452"/>
              </a:gdLst>
              <a:ahLst/>
              <a:cxnLst>
                <a:cxn ang="0">
                  <a:pos x="T0" y="T1"/>
                </a:cxn>
                <a:cxn ang="0">
                  <a:pos x="T2" y="T3"/>
                </a:cxn>
                <a:cxn ang="0">
                  <a:pos x="T4" y="T5"/>
                </a:cxn>
                <a:cxn ang="0">
                  <a:pos x="T6" y="T7"/>
                </a:cxn>
                <a:cxn ang="0">
                  <a:pos x="T8" y="T9"/>
                </a:cxn>
              </a:cxnLst>
              <a:rect l="0" t="0" r="r" b="b"/>
              <a:pathLst>
                <a:path w="249" h="452">
                  <a:moveTo>
                    <a:pt x="0" y="424"/>
                  </a:moveTo>
                  <a:lnTo>
                    <a:pt x="246" y="452"/>
                  </a:lnTo>
                  <a:lnTo>
                    <a:pt x="249" y="24"/>
                  </a:lnTo>
                  <a:lnTo>
                    <a:pt x="51" y="0"/>
                  </a:lnTo>
                  <a:lnTo>
                    <a:pt x="0" y="424"/>
                  </a:lnTo>
                  <a:close/>
                </a:path>
              </a:pathLst>
            </a:custGeom>
            <a:solidFill>
              <a:srgbClr val="690000"/>
            </a:solidFill>
            <a:ln>
              <a:solidFill>
                <a:srgbClr val="690000"/>
              </a:solidFill>
            </a:ln>
          </p:spPr>
          <p:txBody>
            <a:bodyPr vert="horz" wrap="square" lIns="91440" tIns="45720" rIns="91440" bIns="45720" numCol="1" anchor="t" anchorCtr="0" compatLnSpc="1">
              <a:prstTxWarp prst="textNoShape">
                <a:avLst/>
              </a:prstTxWarp>
            </a:bodyPr>
            <a:lstStyle/>
            <a:p>
              <a:endParaRPr lang="en-US" sz="1765"/>
            </a:p>
          </p:txBody>
        </p:sp>
        <p:sp>
          <p:nvSpPr>
            <p:cNvPr id="115" name="Freeform 25"/>
            <p:cNvSpPr>
              <a:spLocks/>
            </p:cNvSpPr>
            <p:nvPr userDrawn="1"/>
          </p:nvSpPr>
          <p:spPr bwMode="gray">
            <a:xfrm>
              <a:off x="8441398" y="2700666"/>
              <a:ext cx="410854" cy="1256635"/>
            </a:xfrm>
            <a:custGeom>
              <a:avLst/>
              <a:gdLst>
                <a:gd name="T0" fmla="*/ 213 w 256"/>
                <a:gd name="T1" fmla="*/ 783 h 783"/>
                <a:gd name="T2" fmla="*/ 0 w 256"/>
                <a:gd name="T3" fmla="*/ 759 h 783"/>
                <a:gd name="T4" fmla="*/ 75 w 256"/>
                <a:gd name="T5" fmla="*/ 468 h 783"/>
                <a:gd name="T6" fmla="*/ 37 w 256"/>
                <a:gd name="T7" fmla="*/ 194 h 783"/>
                <a:gd name="T8" fmla="*/ 77 w 256"/>
                <a:gd name="T9" fmla="*/ 0 h 783"/>
                <a:gd name="T10" fmla="*/ 256 w 256"/>
                <a:gd name="T11" fmla="*/ 2 h 783"/>
                <a:gd name="T12" fmla="*/ 226 w 256"/>
                <a:gd name="T13" fmla="*/ 731 h 783"/>
                <a:gd name="T14" fmla="*/ 213 w 256"/>
                <a:gd name="T15" fmla="*/ 783 h 7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783">
                  <a:moveTo>
                    <a:pt x="213" y="783"/>
                  </a:moveTo>
                  <a:lnTo>
                    <a:pt x="0" y="759"/>
                  </a:lnTo>
                  <a:lnTo>
                    <a:pt x="75" y="468"/>
                  </a:lnTo>
                  <a:lnTo>
                    <a:pt x="37" y="194"/>
                  </a:lnTo>
                  <a:lnTo>
                    <a:pt x="77" y="0"/>
                  </a:lnTo>
                  <a:lnTo>
                    <a:pt x="256" y="2"/>
                  </a:lnTo>
                  <a:lnTo>
                    <a:pt x="226" y="731"/>
                  </a:lnTo>
                  <a:lnTo>
                    <a:pt x="213" y="783"/>
                  </a:lnTo>
                  <a:close/>
                </a:path>
              </a:pathLst>
            </a:custGeom>
            <a:solidFill>
              <a:srgbClr val="871A1A"/>
            </a:solidFill>
            <a:ln>
              <a:solidFill>
                <a:srgbClr val="871A1A"/>
              </a:solidFill>
            </a:ln>
          </p:spPr>
          <p:txBody>
            <a:bodyPr vert="horz" wrap="square" lIns="91440" tIns="45720" rIns="91440" bIns="45720" numCol="1" anchor="t" anchorCtr="0" compatLnSpc="1">
              <a:prstTxWarp prst="textNoShape">
                <a:avLst/>
              </a:prstTxWarp>
            </a:bodyPr>
            <a:lstStyle/>
            <a:p>
              <a:endParaRPr lang="en-US" sz="1765"/>
            </a:p>
          </p:txBody>
        </p:sp>
        <p:sp>
          <p:nvSpPr>
            <p:cNvPr id="116" name="Freeform 26"/>
            <p:cNvSpPr>
              <a:spLocks/>
            </p:cNvSpPr>
            <p:nvPr userDrawn="1"/>
          </p:nvSpPr>
          <p:spPr bwMode="gray">
            <a:xfrm>
              <a:off x="9837659" y="2607582"/>
              <a:ext cx="475050" cy="370732"/>
            </a:xfrm>
            <a:custGeom>
              <a:avLst/>
              <a:gdLst>
                <a:gd name="T0" fmla="*/ 83 w 157"/>
                <a:gd name="T1" fmla="*/ 96 h 123"/>
                <a:gd name="T2" fmla="*/ 140 w 157"/>
                <a:gd name="T3" fmla="*/ 55 h 123"/>
                <a:gd name="T4" fmla="*/ 142 w 157"/>
                <a:gd name="T5" fmla="*/ 36 h 123"/>
                <a:gd name="T6" fmla="*/ 145 w 157"/>
                <a:gd name="T7" fmla="*/ 16 h 123"/>
                <a:gd name="T8" fmla="*/ 144 w 157"/>
                <a:gd name="T9" fmla="*/ 2 h 123"/>
                <a:gd name="T10" fmla="*/ 134 w 157"/>
                <a:gd name="T11" fmla="*/ 11 h 123"/>
                <a:gd name="T12" fmla="*/ 116 w 157"/>
                <a:gd name="T13" fmla="*/ 14 h 123"/>
                <a:gd name="T14" fmla="*/ 105 w 157"/>
                <a:gd name="T15" fmla="*/ 23 h 123"/>
                <a:gd name="T16" fmla="*/ 100 w 157"/>
                <a:gd name="T17" fmla="*/ 6 h 123"/>
                <a:gd name="T18" fmla="*/ 70 w 157"/>
                <a:gd name="T19" fmla="*/ 47 h 123"/>
                <a:gd name="T20" fmla="*/ 65 w 157"/>
                <a:gd name="T21" fmla="*/ 56 h 123"/>
                <a:gd name="T22" fmla="*/ 0 w 157"/>
                <a:gd name="T23" fmla="*/ 100 h 123"/>
                <a:gd name="T24" fmla="*/ 39 w 157"/>
                <a:gd name="T25" fmla="*/ 123 h 123"/>
                <a:gd name="T26" fmla="*/ 83 w 157"/>
                <a:gd name="T27"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23">
                  <a:moveTo>
                    <a:pt x="83" y="96"/>
                  </a:moveTo>
                  <a:cubicBezTo>
                    <a:pt x="116" y="83"/>
                    <a:pt x="122" y="79"/>
                    <a:pt x="140" y="55"/>
                  </a:cubicBezTo>
                  <a:cubicBezTo>
                    <a:pt x="151" y="41"/>
                    <a:pt x="150" y="33"/>
                    <a:pt x="142" y="36"/>
                  </a:cubicBezTo>
                  <a:cubicBezTo>
                    <a:pt x="157" y="26"/>
                    <a:pt x="156" y="9"/>
                    <a:pt x="145" y="16"/>
                  </a:cubicBezTo>
                  <a:cubicBezTo>
                    <a:pt x="148" y="12"/>
                    <a:pt x="149" y="6"/>
                    <a:pt x="144" y="2"/>
                  </a:cubicBezTo>
                  <a:cubicBezTo>
                    <a:pt x="139" y="0"/>
                    <a:pt x="135" y="7"/>
                    <a:pt x="134" y="11"/>
                  </a:cubicBezTo>
                  <a:cubicBezTo>
                    <a:pt x="132" y="7"/>
                    <a:pt x="124" y="3"/>
                    <a:pt x="116" y="14"/>
                  </a:cubicBezTo>
                  <a:cubicBezTo>
                    <a:pt x="109" y="22"/>
                    <a:pt x="105" y="23"/>
                    <a:pt x="105" y="23"/>
                  </a:cubicBezTo>
                  <a:cubicBezTo>
                    <a:pt x="109" y="11"/>
                    <a:pt x="106" y="5"/>
                    <a:pt x="100" y="6"/>
                  </a:cubicBezTo>
                  <a:cubicBezTo>
                    <a:pt x="93" y="18"/>
                    <a:pt x="78" y="32"/>
                    <a:pt x="70" y="47"/>
                  </a:cubicBezTo>
                  <a:cubicBezTo>
                    <a:pt x="68" y="50"/>
                    <a:pt x="67" y="53"/>
                    <a:pt x="65" y="56"/>
                  </a:cubicBezTo>
                  <a:cubicBezTo>
                    <a:pt x="0" y="100"/>
                    <a:pt x="0" y="100"/>
                    <a:pt x="0" y="100"/>
                  </a:cubicBezTo>
                  <a:cubicBezTo>
                    <a:pt x="39" y="123"/>
                    <a:pt x="39" y="123"/>
                    <a:pt x="39" y="123"/>
                  </a:cubicBezTo>
                  <a:lnTo>
                    <a:pt x="83" y="96"/>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27"/>
            <p:cNvSpPr>
              <a:spLocks/>
            </p:cNvSpPr>
            <p:nvPr userDrawn="1"/>
          </p:nvSpPr>
          <p:spPr bwMode="gray">
            <a:xfrm>
              <a:off x="8804105" y="2703876"/>
              <a:ext cx="415669" cy="1296757"/>
            </a:xfrm>
            <a:custGeom>
              <a:avLst/>
              <a:gdLst>
                <a:gd name="T0" fmla="*/ 2 w 259"/>
                <a:gd name="T1" fmla="*/ 783 h 808"/>
                <a:gd name="T2" fmla="*/ 214 w 259"/>
                <a:gd name="T3" fmla="*/ 808 h 808"/>
                <a:gd name="T4" fmla="*/ 200 w 259"/>
                <a:gd name="T5" fmla="*/ 470 h 808"/>
                <a:gd name="T6" fmla="*/ 259 w 259"/>
                <a:gd name="T7" fmla="*/ 154 h 808"/>
                <a:gd name="T8" fmla="*/ 210 w 259"/>
                <a:gd name="T9" fmla="*/ 2 h 808"/>
                <a:gd name="T10" fmla="*/ 30 w 259"/>
                <a:gd name="T11" fmla="*/ 0 h 808"/>
                <a:gd name="T12" fmla="*/ 0 w 259"/>
                <a:gd name="T13" fmla="*/ 729 h 808"/>
                <a:gd name="T14" fmla="*/ 2 w 259"/>
                <a:gd name="T15" fmla="*/ 783 h 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9" h="808">
                  <a:moveTo>
                    <a:pt x="2" y="783"/>
                  </a:moveTo>
                  <a:lnTo>
                    <a:pt x="214" y="808"/>
                  </a:lnTo>
                  <a:lnTo>
                    <a:pt x="200" y="470"/>
                  </a:lnTo>
                  <a:lnTo>
                    <a:pt x="259" y="154"/>
                  </a:lnTo>
                  <a:lnTo>
                    <a:pt x="210" y="2"/>
                  </a:lnTo>
                  <a:lnTo>
                    <a:pt x="30" y="0"/>
                  </a:lnTo>
                  <a:lnTo>
                    <a:pt x="0" y="729"/>
                  </a:lnTo>
                  <a:lnTo>
                    <a:pt x="2" y="783"/>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8" name="Freeform 28"/>
            <p:cNvSpPr>
              <a:spLocks/>
            </p:cNvSpPr>
            <p:nvPr userDrawn="1"/>
          </p:nvSpPr>
          <p:spPr bwMode="gray">
            <a:xfrm>
              <a:off x="9438040" y="3047324"/>
              <a:ext cx="229501" cy="229501"/>
            </a:xfrm>
            <a:custGeom>
              <a:avLst/>
              <a:gdLst>
                <a:gd name="T0" fmla="*/ 13 w 76"/>
                <a:gd name="T1" fmla="*/ 16 h 76"/>
                <a:gd name="T2" fmla="*/ 16 w 76"/>
                <a:gd name="T3" fmla="*/ 63 h 76"/>
                <a:gd name="T4" fmla="*/ 64 w 76"/>
                <a:gd name="T5" fmla="*/ 60 h 76"/>
                <a:gd name="T6" fmla="*/ 60 w 76"/>
                <a:gd name="T7" fmla="*/ 12 h 76"/>
                <a:gd name="T8" fmla="*/ 13 w 76"/>
                <a:gd name="T9" fmla="*/ 16 h 76"/>
              </a:gdLst>
              <a:ahLst/>
              <a:cxnLst>
                <a:cxn ang="0">
                  <a:pos x="T0" y="T1"/>
                </a:cxn>
                <a:cxn ang="0">
                  <a:pos x="T2" y="T3"/>
                </a:cxn>
                <a:cxn ang="0">
                  <a:pos x="T4" y="T5"/>
                </a:cxn>
                <a:cxn ang="0">
                  <a:pos x="T6" y="T7"/>
                </a:cxn>
                <a:cxn ang="0">
                  <a:pos x="T8" y="T9"/>
                </a:cxn>
              </a:cxnLst>
              <a:rect l="0" t="0" r="r" b="b"/>
              <a:pathLst>
                <a:path w="76" h="76">
                  <a:moveTo>
                    <a:pt x="13" y="16"/>
                  </a:moveTo>
                  <a:cubicBezTo>
                    <a:pt x="0" y="30"/>
                    <a:pt x="2" y="51"/>
                    <a:pt x="16" y="63"/>
                  </a:cubicBezTo>
                  <a:cubicBezTo>
                    <a:pt x="30" y="76"/>
                    <a:pt x="52" y="74"/>
                    <a:pt x="64" y="60"/>
                  </a:cubicBezTo>
                  <a:cubicBezTo>
                    <a:pt x="76" y="46"/>
                    <a:pt x="75" y="25"/>
                    <a:pt x="60" y="12"/>
                  </a:cubicBezTo>
                  <a:cubicBezTo>
                    <a:pt x="46" y="0"/>
                    <a:pt x="25" y="2"/>
                    <a:pt x="13" y="16"/>
                  </a:cubicBez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29"/>
            <p:cNvSpPr>
              <a:spLocks/>
            </p:cNvSpPr>
            <p:nvPr userDrawn="1"/>
          </p:nvSpPr>
          <p:spPr bwMode="gray">
            <a:xfrm>
              <a:off x="8995088" y="2692641"/>
              <a:ext cx="314560" cy="312955"/>
            </a:xfrm>
            <a:custGeom>
              <a:avLst/>
              <a:gdLst>
                <a:gd name="T0" fmla="*/ 22 w 104"/>
                <a:gd name="T1" fmla="*/ 88 h 104"/>
                <a:gd name="T2" fmla="*/ 88 w 104"/>
                <a:gd name="T3" fmla="*/ 82 h 104"/>
                <a:gd name="T4" fmla="*/ 82 w 104"/>
                <a:gd name="T5" fmla="*/ 17 h 104"/>
                <a:gd name="T6" fmla="*/ 17 w 104"/>
                <a:gd name="T7" fmla="*/ 22 h 104"/>
                <a:gd name="T8" fmla="*/ 22 w 104"/>
                <a:gd name="T9" fmla="*/ 88 h 104"/>
              </a:gdLst>
              <a:ahLst/>
              <a:cxnLst>
                <a:cxn ang="0">
                  <a:pos x="T0" y="T1"/>
                </a:cxn>
                <a:cxn ang="0">
                  <a:pos x="T2" y="T3"/>
                </a:cxn>
                <a:cxn ang="0">
                  <a:pos x="T4" y="T5"/>
                </a:cxn>
                <a:cxn ang="0">
                  <a:pos x="T6" y="T7"/>
                </a:cxn>
                <a:cxn ang="0">
                  <a:pos x="T8" y="T9"/>
                </a:cxn>
              </a:cxnLst>
              <a:rect l="0" t="0" r="r" b="b"/>
              <a:pathLst>
                <a:path w="104" h="104">
                  <a:moveTo>
                    <a:pt x="22" y="88"/>
                  </a:moveTo>
                  <a:cubicBezTo>
                    <a:pt x="42" y="104"/>
                    <a:pt x="71" y="102"/>
                    <a:pt x="88" y="82"/>
                  </a:cubicBezTo>
                  <a:cubicBezTo>
                    <a:pt x="104" y="63"/>
                    <a:pt x="102" y="33"/>
                    <a:pt x="82" y="17"/>
                  </a:cubicBezTo>
                  <a:cubicBezTo>
                    <a:pt x="62" y="0"/>
                    <a:pt x="33" y="2"/>
                    <a:pt x="17" y="22"/>
                  </a:cubicBezTo>
                  <a:cubicBezTo>
                    <a:pt x="0" y="42"/>
                    <a:pt x="2" y="71"/>
                    <a:pt x="22" y="88"/>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0" name="Freeform 30"/>
            <p:cNvSpPr>
              <a:spLocks/>
            </p:cNvSpPr>
            <p:nvPr userDrawn="1"/>
          </p:nvSpPr>
          <p:spPr bwMode="gray">
            <a:xfrm>
              <a:off x="9062494" y="2743998"/>
              <a:ext cx="556900" cy="494308"/>
            </a:xfrm>
            <a:custGeom>
              <a:avLst/>
              <a:gdLst>
                <a:gd name="T0" fmla="*/ 113 w 347"/>
                <a:gd name="T1" fmla="*/ 0 h 308"/>
                <a:gd name="T2" fmla="*/ 347 w 347"/>
                <a:gd name="T3" fmla="*/ 212 h 308"/>
                <a:gd name="T4" fmla="*/ 264 w 347"/>
                <a:gd name="T5" fmla="*/ 308 h 308"/>
                <a:gd name="T6" fmla="*/ 0 w 347"/>
                <a:gd name="T7" fmla="*/ 133 h 308"/>
                <a:gd name="T8" fmla="*/ 113 w 347"/>
                <a:gd name="T9" fmla="*/ 0 h 308"/>
              </a:gdLst>
              <a:ahLst/>
              <a:cxnLst>
                <a:cxn ang="0">
                  <a:pos x="T0" y="T1"/>
                </a:cxn>
                <a:cxn ang="0">
                  <a:pos x="T2" y="T3"/>
                </a:cxn>
                <a:cxn ang="0">
                  <a:pos x="T4" y="T5"/>
                </a:cxn>
                <a:cxn ang="0">
                  <a:pos x="T6" y="T7"/>
                </a:cxn>
                <a:cxn ang="0">
                  <a:pos x="T8" y="T9"/>
                </a:cxn>
              </a:cxnLst>
              <a:rect l="0" t="0" r="r" b="b"/>
              <a:pathLst>
                <a:path w="347" h="308">
                  <a:moveTo>
                    <a:pt x="113" y="0"/>
                  </a:moveTo>
                  <a:lnTo>
                    <a:pt x="347" y="212"/>
                  </a:lnTo>
                  <a:lnTo>
                    <a:pt x="264" y="308"/>
                  </a:lnTo>
                  <a:lnTo>
                    <a:pt x="0" y="133"/>
                  </a:lnTo>
                  <a:lnTo>
                    <a:pt x="113" y="0"/>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1" name="Freeform 31"/>
            <p:cNvSpPr>
              <a:spLocks/>
            </p:cNvSpPr>
            <p:nvPr userDrawn="1"/>
          </p:nvSpPr>
          <p:spPr bwMode="gray">
            <a:xfrm>
              <a:off x="9916299" y="2813009"/>
              <a:ext cx="133207" cy="162095"/>
            </a:xfrm>
            <a:custGeom>
              <a:avLst/>
              <a:gdLst>
                <a:gd name="T0" fmla="*/ 83 w 83"/>
                <a:gd name="T1" fmla="*/ 84 h 101"/>
                <a:gd name="T2" fmla="*/ 26 w 83"/>
                <a:gd name="T3" fmla="*/ 0 h 101"/>
                <a:gd name="T4" fmla="*/ 0 w 83"/>
                <a:gd name="T5" fmla="*/ 15 h 101"/>
                <a:gd name="T6" fmla="*/ 57 w 83"/>
                <a:gd name="T7" fmla="*/ 101 h 101"/>
                <a:gd name="T8" fmla="*/ 83 w 83"/>
                <a:gd name="T9" fmla="*/ 84 h 101"/>
              </a:gdLst>
              <a:ahLst/>
              <a:cxnLst>
                <a:cxn ang="0">
                  <a:pos x="T0" y="T1"/>
                </a:cxn>
                <a:cxn ang="0">
                  <a:pos x="T2" y="T3"/>
                </a:cxn>
                <a:cxn ang="0">
                  <a:pos x="T4" y="T5"/>
                </a:cxn>
                <a:cxn ang="0">
                  <a:pos x="T6" y="T7"/>
                </a:cxn>
                <a:cxn ang="0">
                  <a:pos x="T8" y="T9"/>
                </a:cxn>
              </a:cxnLst>
              <a:rect l="0" t="0" r="r" b="b"/>
              <a:pathLst>
                <a:path w="83" h="101">
                  <a:moveTo>
                    <a:pt x="83" y="84"/>
                  </a:moveTo>
                  <a:lnTo>
                    <a:pt x="26" y="0"/>
                  </a:lnTo>
                  <a:lnTo>
                    <a:pt x="0" y="15"/>
                  </a:lnTo>
                  <a:lnTo>
                    <a:pt x="57" y="101"/>
                  </a:lnTo>
                  <a:lnTo>
                    <a:pt x="83" y="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32"/>
            <p:cNvSpPr>
              <a:spLocks/>
            </p:cNvSpPr>
            <p:nvPr userDrawn="1"/>
          </p:nvSpPr>
          <p:spPr bwMode="gray">
            <a:xfrm>
              <a:off x="9438040" y="3044114"/>
              <a:ext cx="232711" cy="232711"/>
            </a:xfrm>
            <a:custGeom>
              <a:avLst/>
              <a:gdLst>
                <a:gd name="T0" fmla="*/ 68 w 77"/>
                <a:gd name="T1" fmla="*/ 22 h 77"/>
                <a:gd name="T2" fmla="*/ 21 w 77"/>
                <a:gd name="T3" fmla="*/ 10 h 77"/>
                <a:gd name="T4" fmla="*/ 9 w 77"/>
                <a:gd name="T5" fmla="*/ 56 h 77"/>
                <a:gd name="T6" fmla="*/ 55 w 77"/>
                <a:gd name="T7" fmla="*/ 68 h 77"/>
                <a:gd name="T8" fmla="*/ 68 w 77"/>
                <a:gd name="T9" fmla="*/ 22 h 77"/>
              </a:gdLst>
              <a:ahLst/>
              <a:cxnLst>
                <a:cxn ang="0">
                  <a:pos x="T0" y="T1"/>
                </a:cxn>
                <a:cxn ang="0">
                  <a:pos x="T2" y="T3"/>
                </a:cxn>
                <a:cxn ang="0">
                  <a:pos x="T4" y="T5"/>
                </a:cxn>
                <a:cxn ang="0">
                  <a:pos x="T6" y="T7"/>
                </a:cxn>
                <a:cxn ang="0">
                  <a:pos x="T8" y="T9"/>
                </a:cxn>
              </a:cxnLst>
              <a:rect l="0" t="0" r="r" b="b"/>
              <a:pathLst>
                <a:path w="77" h="77">
                  <a:moveTo>
                    <a:pt x="68" y="22"/>
                  </a:moveTo>
                  <a:cubicBezTo>
                    <a:pt x="58" y="6"/>
                    <a:pt x="38" y="0"/>
                    <a:pt x="21" y="10"/>
                  </a:cubicBezTo>
                  <a:cubicBezTo>
                    <a:pt x="5" y="19"/>
                    <a:pt x="0" y="40"/>
                    <a:pt x="9" y="56"/>
                  </a:cubicBezTo>
                  <a:cubicBezTo>
                    <a:pt x="18" y="72"/>
                    <a:pt x="39" y="77"/>
                    <a:pt x="55" y="68"/>
                  </a:cubicBezTo>
                  <a:cubicBezTo>
                    <a:pt x="71" y="59"/>
                    <a:pt x="77" y="38"/>
                    <a:pt x="68" y="22"/>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Freeform 33"/>
            <p:cNvSpPr>
              <a:spLocks/>
            </p:cNvSpPr>
            <p:nvPr userDrawn="1"/>
          </p:nvSpPr>
          <p:spPr bwMode="gray">
            <a:xfrm>
              <a:off x="9500630" y="2824243"/>
              <a:ext cx="510357" cy="425298"/>
            </a:xfrm>
            <a:custGeom>
              <a:avLst/>
              <a:gdLst>
                <a:gd name="T0" fmla="*/ 318 w 318"/>
                <a:gd name="T1" fmla="*/ 96 h 265"/>
                <a:gd name="T2" fmla="*/ 65 w 318"/>
                <a:gd name="T3" fmla="*/ 265 h 265"/>
                <a:gd name="T4" fmla="*/ 0 w 318"/>
                <a:gd name="T5" fmla="*/ 156 h 265"/>
                <a:gd name="T6" fmla="*/ 255 w 318"/>
                <a:gd name="T7" fmla="*/ 0 h 265"/>
                <a:gd name="T8" fmla="*/ 318 w 318"/>
                <a:gd name="T9" fmla="*/ 96 h 265"/>
              </a:gdLst>
              <a:ahLst/>
              <a:cxnLst>
                <a:cxn ang="0">
                  <a:pos x="T0" y="T1"/>
                </a:cxn>
                <a:cxn ang="0">
                  <a:pos x="T2" y="T3"/>
                </a:cxn>
                <a:cxn ang="0">
                  <a:pos x="T4" y="T5"/>
                </a:cxn>
                <a:cxn ang="0">
                  <a:pos x="T6" y="T7"/>
                </a:cxn>
                <a:cxn ang="0">
                  <a:pos x="T8" y="T9"/>
                </a:cxn>
              </a:cxnLst>
              <a:rect l="0" t="0" r="r" b="b"/>
              <a:pathLst>
                <a:path w="318" h="265">
                  <a:moveTo>
                    <a:pt x="318" y="96"/>
                  </a:moveTo>
                  <a:lnTo>
                    <a:pt x="65" y="265"/>
                  </a:lnTo>
                  <a:lnTo>
                    <a:pt x="0" y="156"/>
                  </a:lnTo>
                  <a:lnTo>
                    <a:pt x="255" y="0"/>
                  </a:lnTo>
                  <a:lnTo>
                    <a:pt x="318" y="96"/>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Freeform 34"/>
            <p:cNvSpPr>
              <a:spLocks/>
            </p:cNvSpPr>
            <p:nvPr userDrawn="1"/>
          </p:nvSpPr>
          <p:spPr bwMode="gray">
            <a:xfrm>
              <a:off x="8752748" y="2487214"/>
              <a:ext cx="215056" cy="473445"/>
            </a:xfrm>
            <a:custGeom>
              <a:avLst/>
              <a:gdLst>
                <a:gd name="T0" fmla="*/ 71 w 71"/>
                <a:gd name="T1" fmla="*/ 0 h 157"/>
                <a:gd name="T2" fmla="*/ 0 w 71"/>
                <a:gd name="T3" fmla="*/ 4 h 157"/>
                <a:gd name="T4" fmla="*/ 0 w 71"/>
                <a:gd name="T5" fmla="*/ 72 h 157"/>
                <a:gd name="T6" fmla="*/ 32 w 71"/>
                <a:gd name="T7" fmla="*/ 157 h 157"/>
                <a:gd name="T8" fmla="*/ 65 w 71"/>
                <a:gd name="T9" fmla="*/ 73 h 157"/>
                <a:gd name="T10" fmla="*/ 71 w 71"/>
                <a:gd name="T11" fmla="*/ 0 h 157"/>
              </a:gdLst>
              <a:ahLst/>
              <a:cxnLst>
                <a:cxn ang="0">
                  <a:pos x="T0" y="T1"/>
                </a:cxn>
                <a:cxn ang="0">
                  <a:pos x="T2" y="T3"/>
                </a:cxn>
                <a:cxn ang="0">
                  <a:pos x="T4" y="T5"/>
                </a:cxn>
                <a:cxn ang="0">
                  <a:pos x="T6" y="T7"/>
                </a:cxn>
                <a:cxn ang="0">
                  <a:pos x="T8" y="T9"/>
                </a:cxn>
                <a:cxn ang="0">
                  <a:pos x="T10" y="T11"/>
                </a:cxn>
              </a:cxnLst>
              <a:rect l="0" t="0" r="r" b="b"/>
              <a:pathLst>
                <a:path w="71" h="157">
                  <a:moveTo>
                    <a:pt x="71" y="0"/>
                  </a:moveTo>
                  <a:cubicBezTo>
                    <a:pt x="0" y="4"/>
                    <a:pt x="0" y="4"/>
                    <a:pt x="0" y="4"/>
                  </a:cubicBezTo>
                  <a:cubicBezTo>
                    <a:pt x="0" y="72"/>
                    <a:pt x="0" y="72"/>
                    <a:pt x="0" y="72"/>
                  </a:cubicBezTo>
                  <a:cubicBezTo>
                    <a:pt x="0" y="72"/>
                    <a:pt x="3" y="156"/>
                    <a:pt x="32" y="157"/>
                  </a:cubicBezTo>
                  <a:cubicBezTo>
                    <a:pt x="61" y="157"/>
                    <a:pt x="65" y="73"/>
                    <a:pt x="65" y="73"/>
                  </a:cubicBezTo>
                  <a:lnTo>
                    <a:pt x="71" y="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35"/>
            <p:cNvSpPr>
              <a:spLocks/>
            </p:cNvSpPr>
            <p:nvPr userDrawn="1"/>
          </p:nvSpPr>
          <p:spPr bwMode="gray">
            <a:xfrm>
              <a:off x="8789661" y="2466351"/>
              <a:ext cx="184564" cy="162095"/>
            </a:xfrm>
            <a:custGeom>
              <a:avLst/>
              <a:gdLst>
                <a:gd name="T0" fmla="*/ 3 w 61"/>
                <a:gd name="T1" fmla="*/ 0 h 54"/>
                <a:gd name="T2" fmla="*/ 56 w 61"/>
                <a:gd name="T3" fmla="*/ 51 h 54"/>
                <a:gd name="T4" fmla="*/ 61 w 61"/>
                <a:gd name="T5" fmla="*/ 8 h 54"/>
                <a:gd name="T6" fmla="*/ 3 w 61"/>
                <a:gd name="T7" fmla="*/ 0 h 54"/>
              </a:gdLst>
              <a:ahLst/>
              <a:cxnLst>
                <a:cxn ang="0">
                  <a:pos x="T0" y="T1"/>
                </a:cxn>
                <a:cxn ang="0">
                  <a:pos x="T2" y="T3"/>
                </a:cxn>
                <a:cxn ang="0">
                  <a:pos x="T4" y="T5"/>
                </a:cxn>
                <a:cxn ang="0">
                  <a:pos x="T6" y="T7"/>
                </a:cxn>
              </a:cxnLst>
              <a:rect l="0" t="0" r="r" b="b"/>
              <a:pathLst>
                <a:path w="61" h="54">
                  <a:moveTo>
                    <a:pt x="3" y="0"/>
                  </a:moveTo>
                  <a:cubicBezTo>
                    <a:pt x="0" y="36"/>
                    <a:pt x="14" y="54"/>
                    <a:pt x="56" y="51"/>
                  </a:cubicBezTo>
                  <a:cubicBezTo>
                    <a:pt x="61" y="8"/>
                    <a:pt x="61" y="8"/>
                    <a:pt x="61" y="8"/>
                  </a:cubicBezTo>
                  <a:lnTo>
                    <a:pt x="3"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36"/>
            <p:cNvSpPr>
              <a:spLocks/>
            </p:cNvSpPr>
            <p:nvPr userDrawn="1"/>
          </p:nvSpPr>
          <p:spPr bwMode="gray">
            <a:xfrm>
              <a:off x="8776822" y="2198333"/>
              <a:ext cx="324189" cy="364312"/>
            </a:xfrm>
            <a:custGeom>
              <a:avLst/>
              <a:gdLst>
                <a:gd name="T0" fmla="*/ 78 w 107"/>
                <a:gd name="T1" fmla="*/ 33 h 121"/>
                <a:gd name="T2" fmla="*/ 80 w 107"/>
                <a:gd name="T3" fmla="*/ 17 h 121"/>
                <a:gd name="T4" fmla="*/ 47 w 107"/>
                <a:gd name="T5" fmla="*/ 4 h 121"/>
                <a:gd name="T6" fmla="*/ 42 w 107"/>
                <a:gd name="T7" fmla="*/ 0 h 121"/>
                <a:gd name="T8" fmla="*/ 42 w 107"/>
                <a:gd name="T9" fmla="*/ 0 h 121"/>
                <a:gd name="T10" fmla="*/ 16 w 107"/>
                <a:gd name="T11" fmla="*/ 17 h 121"/>
                <a:gd name="T12" fmla="*/ 19 w 107"/>
                <a:gd name="T13" fmla="*/ 42 h 121"/>
                <a:gd name="T14" fmla="*/ 27 w 107"/>
                <a:gd name="T15" fmla="*/ 50 h 121"/>
                <a:gd name="T16" fmla="*/ 21 w 107"/>
                <a:gd name="T17" fmla="*/ 56 h 121"/>
                <a:gd name="T18" fmla="*/ 3 w 107"/>
                <a:gd name="T19" fmla="*/ 57 h 121"/>
                <a:gd name="T20" fmla="*/ 17 w 107"/>
                <a:gd name="T21" fmla="*/ 84 h 121"/>
                <a:gd name="T22" fmla="*/ 22 w 107"/>
                <a:gd name="T23" fmla="*/ 88 h 121"/>
                <a:gd name="T24" fmla="*/ 28 w 107"/>
                <a:gd name="T25" fmla="*/ 121 h 121"/>
                <a:gd name="T26" fmla="*/ 28 w 107"/>
                <a:gd name="T27" fmla="*/ 121 h 121"/>
                <a:gd name="T28" fmla="*/ 28 w 107"/>
                <a:gd name="T29" fmla="*/ 121 h 121"/>
                <a:gd name="T30" fmla="*/ 28 w 107"/>
                <a:gd name="T31" fmla="*/ 121 h 121"/>
                <a:gd name="T32" fmla="*/ 28 w 107"/>
                <a:gd name="T33" fmla="*/ 121 h 121"/>
                <a:gd name="T34" fmla="*/ 94 w 107"/>
                <a:gd name="T35" fmla="*/ 88 h 121"/>
                <a:gd name="T36" fmla="*/ 103 w 107"/>
                <a:gd name="T37" fmla="*/ 73 h 121"/>
                <a:gd name="T38" fmla="*/ 78 w 107"/>
                <a:gd name="T39" fmla="*/ 3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121">
                  <a:moveTo>
                    <a:pt x="78" y="33"/>
                  </a:moveTo>
                  <a:cubicBezTo>
                    <a:pt x="91" y="19"/>
                    <a:pt x="82" y="18"/>
                    <a:pt x="80" y="17"/>
                  </a:cubicBezTo>
                  <a:cubicBezTo>
                    <a:pt x="77" y="16"/>
                    <a:pt x="50" y="8"/>
                    <a:pt x="47" y="4"/>
                  </a:cubicBezTo>
                  <a:cubicBezTo>
                    <a:pt x="45" y="3"/>
                    <a:pt x="44" y="2"/>
                    <a:pt x="42" y="0"/>
                  </a:cubicBezTo>
                  <a:cubicBezTo>
                    <a:pt x="42" y="0"/>
                    <a:pt x="42" y="0"/>
                    <a:pt x="42" y="0"/>
                  </a:cubicBezTo>
                  <a:cubicBezTo>
                    <a:pt x="35" y="12"/>
                    <a:pt x="25" y="16"/>
                    <a:pt x="16" y="17"/>
                  </a:cubicBezTo>
                  <a:cubicBezTo>
                    <a:pt x="15" y="27"/>
                    <a:pt x="17" y="36"/>
                    <a:pt x="19" y="42"/>
                  </a:cubicBezTo>
                  <a:cubicBezTo>
                    <a:pt x="23" y="46"/>
                    <a:pt x="26" y="49"/>
                    <a:pt x="27" y="50"/>
                  </a:cubicBezTo>
                  <a:cubicBezTo>
                    <a:pt x="30" y="55"/>
                    <a:pt x="21" y="56"/>
                    <a:pt x="21" y="56"/>
                  </a:cubicBezTo>
                  <a:cubicBezTo>
                    <a:pt x="21" y="56"/>
                    <a:pt x="10" y="55"/>
                    <a:pt x="3" y="57"/>
                  </a:cubicBezTo>
                  <a:cubicBezTo>
                    <a:pt x="0" y="65"/>
                    <a:pt x="12" y="79"/>
                    <a:pt x="17" y="84"/>
                  </a:cubicBezTo>
                  <a:cubicBezTo>
                    <a:pt x="20" y="85"/>
                    <a:pt x="22" y="88"/>
                    <a:pt x="22" y="88"/>
                  </a:cubicBezTo>
                  <a:cubicBezTo>
                    <a:pt x="22" y="88"/>
                    <a:pt x="39" y="108"/>
                    <a:pt x="28" y="121"/>
                  </a:cubicBezTo>
                  <a:cubicBezTo>
                    <a:pt x="28" y="121"/>
                    <a:pt x="28" y="121"/>
                    <a:pt x="28" y="121"/>
                  </a:cubicBezTo>
                  <a:cubicBezTo>
                    <a:pt x="28" y="121"/>
                    <a:pt x="28" y="121"/>
                    <a:pt x="28" y="121"/>
                  </a:cubicBezTo>
                  <a:cubicBezTo>
                    <a:pt x="28" y="121"/>
                    <a:pt x="28" y="121"/>
                    <a:pt x="28" y="121"/>
                  </a:cubicBezTo>
                  <a:cubicBezTo>
                    <a:pt x="28" y="121"/>
                    <a:pt x="28" y="121"/>
                    <a:pt x="28" y="121"/>
                  </a:cubicBezTo>
                  <a:cubicBezTo>
                    <a:pt x="57" y="119"/>
                    <a:pt x="82" y="97"/>
                    <a:pt x="94" y="88"/>
                  </a:cubicBezTo>
                  <a:cubicBezTo>
                    <a:pt x="107" y="79"/>
                    <a:pt x="103" y="73"/>
                    <a:pt x="103" y="73"/>
                  </a:cubicBezTo>
                  <a:cubicBezTo>
                    <a:pt x="97" y="65"/>
                    <a:pt x="77" y="39"/>
                    <a:pt x="78" y="3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37"/>
            <p:cNvSpPr>
              <a:spLocks/>
            </p:cNvSpPr>
            <p:nvPr userDrawn="1"/>
          </p:nvSpPr>
          <p:spPr bwMode="gray">
            <a:xfrm>
              <a:off x="8765587" y="2246480"/>
              <a:ext cx="69011" cy="78640"/>
            </a:xfrm>
            <a:custGeom>
              <a:avLst/>
              <a:gdLst>
                <a:gd name="T0" fmla="*/ 0 w 23"/>
                <a:gd name="T1" fmla="*/ 0 h 26"/>
                <a:gd name="T2" fmla="*/ 11 w 23"/>
                <a:gd name="T3" fmla="*/ 13 h 26"/>
                <a:gd name="T4" fmla="*/ 12 w 23"/>
                <a:gd name="T5" fmla="*/ 14 h 26"/>
                <a:gd name="T6" fmla="*/ 23 w 23"/>
                <a:gd name="T7" fmla="*/ 26 h 26"/>
                <a:gd name="T8" fmla="*/ 20 w 23"/>
                <a:gd name="T9" fmla="*/ 1 h 26"/>
                <a:gd name="T10" fmla="*/ 0 w 23"/>
                <a:gd name="T11" fmla="*/ 0 h 26"/>
                <a:gd name="T12" fmla="*/ 0 w 23"/>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3" h="26">
                  <a:moveTo>
                    <a:pt x="0" y="0"/>
                  </a:moveTo>
                  <a:cubicBezTo>
                    <a:pt x="11" y="13"/>
                    <a:pt x="11" y="13"/>
                    <a:pt x="11" y="13"/>
                  </a:cubicBezTo>
                  <a:cubicBezTo>
                    <a:pt x="12" y="14"/>
                    <a:pt x="12" y="14"/>
                    <a:pt x="12" y="14"/>
                  </a:cubicBezTo>
                  <a:cubicBezTo>
                    <a:pt x="15" y="16"/>
                    <a:pt x="19" y="21"/>
                    <a:pt x="23" y="26"/>
                  </a:cubicBezTo>
                  <a:cubicBezTo>
                    <a:pt x="21" y="20"/>
                    <a:pt x="19" y="11"/>
                    <a:pt x="20" y="1"/>
                  </a:cubicBezTo>
                  <a:cubicBezTo>
                    <a:pt x="10" y="3"/>
                    <a:pt x="2" y="1"/>
                    <a:pt x="0" y="0"/>
                  </a:cubicBezTo>
                  <a:cubicBezTo>
                    <a:pt x="0" y="0"/>
                    <a:pt x="0" y="0"/>
                    <a:pt x="0"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38"/>
            <p:cNvSpPr>
              <a:spLocks/>
            </p:cNvSpPr>
            <p:nvPr userDrawn="1"/>
          </p:nvSpPr>
          <p:spPr bwMode="gray">
            <a:xfrm>
              <a:off x="8765587" y="2370057"/>
              <a:ext cx="62592" cy="80245"/>
            </a:xfrm>
            <a:custGeom>
              <a:avLst/>
              <a:gdLst>
                <a:gd name="T0" fmla="*/ 7 w 21"/>
                <a:gd name="T1" fmla="*/ 0 h 27"/>
                <a:gd name="T2" fmla="*/ 0 w 21"/>
                <a:gd name="T3" fmla="*/ 7 h 27"/>
                <a:gd name="T4" fmla="*/ 12 w 21"/>
                <a:gd name="T5" fmla="*/ 21 h 27"/>
                <a:gd name="T6" fmla="*/ 21 w 21"/>
                <a:gd name="T7" fmla="*/ 27 h 27"/>
                <a:gd name="T8" fmla="*/ 7 w 21"/>
                <a:gd name="T9" fmla="*/ 0 h 27"/>
              </a:gdLst>
              <a:ahLst/>
              <a:cxnLst>
                <a:cxn ang="0">
                  <a:pos x="T0" y="T1"/>
                </a:cxn>
                <a:cxn ang="0">
                  <a:pos x="T2" y="T3"/>
                </a:cxn>
                <a:cxn ang="0">
                  <a:pos x="T4" y="T5"/>
                </a:cxn>
                <a:cxn ang="0">
                  <a:pos x="T6" y="T7"/>
                </a:cxn>
                <a:cxn ang="0">
                  <a:pos x="T8" y="T9"/>
                </a:cxn>
              </a:cxnLst>
              <a:rect l="0" t="0" r="r" b="b"/>
              <a:pathLst>
                <a:path w="21" h="27">
                  <a:moveTo>
                    <a:pt x="7" y="0"/>
                  </a:moveTo>
                  <a:cubicBezTo>
                    <a:pt x="2" y="1"/>
                    <a:pt x="0" y="3"/>
                    <a:pt x="0" y="7"/>
                  </a:cubicBezTo>
                  <a:cubicBezTo>
                    <a:pt x="1" y="12"/>
                    <a:pt x="6" y="17"/>
                    <a:pt x="12" y="21"/>
                  </a:cubicBezTo>
                  <a:cubicBezTo>
                    <a:pt x="15" y="23"/>
                    <a:pt x="18" y="25"/>
                    <a:pt x="21" y="27"/>
                  </a:cubicBezTo>
                  <a:cubicBezTo>
                    <a:pt x="16" y="22"/>
                    <a:pt x="4" y="8"/>
                    <a:pt x="7"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39"/>
            <p:cNvSpPr>
              <a:spLocks/>
            </p:cNvSpPr>
            <p:nvPr userDrawn="1"/>
          </p:nvSpPr>
          <p:spPr bwMode="gray">
            <a:xfrm>
              <a:off x="8407696" y="2068337"/>
              <a:ext cx="502333" cy="572949"/>
            </a:xfrm>
            <a:custGeom>
              <a:avLst/>
              <a:gdLst>
                <a:gd name="T0" fmla="*/ 144 w 166"/>
                <a:gd name="T1" fmla="*/ 131 h 190"/>
                <a:gd name="T2" fmla="*/ 150 w 166"/>
                <a:gd name="T3" fmla="*/ 164 h 190"/>
                <a:gd name="T4" fmla="*/ 150 w 166"/>
                <a:gd name="T5" fmla="*/ 164 h 190"/>
                <a:gd name="T6" fmla="*/ 150 w 166"/>
                <a:gd name="T7" fmla="*/ 164 h 190"/>
                <a:gd name="T8" fmla="*/ 88 w 166"/>
                <a:gd name="T9" fmla="*/ 169 h 190"/>
                <a:gd name="T10" fmla="*/ 82 w 166"/>
                <a:gd name="T11" fmla="*/ 174 h 190"/>
                <a:gd name="T12" fmla="*/ 16 w 166"/>
                <a:gd name="T13" fmla="*/ 166 h 190"/>
                <a:gd name="T14" fmla="*/ 25 w 166"/>
                <a:gd name="T15" fmla="*/ 100 h 190"/>
                <a:gd name="T16" fmla="*/ 32 w 166"/>
                <a:gd name="T17" fmla="*/ 95 h 190"/>
                <a:gd name="T18" fmla="*/ 37 w 166"/>
                <a:gd name="T19" fmla="*/ 65 h 190"/>
                <a:gd name="T20" fmla="*/ 56 w 166"/>
                <a:gd name="T21" fmla="*/ 35 h 190"/>
                <a:gd name="T22" fmla="*/ 109 w 166"/>
                <a:gd name="T23" fmla="*/ 11 h 190"/>
                <a:gd name="T24" fmla="*/ 155 w 166"/>
                <a:gd name="T25" fmla="*/ 13 h 190"/>
                <a:gd name="T26" fmla="*/ 164 w 166"/>
                <a:gd name="T27" fmla="*/ 43 h 190"/>
                <a:gd name="T28" fmla="*/ 164 w 166"/>
                <a:gd name="T29" fmla="*/ 43 h 190"/>
                <a:gd name="T30" fmla="*/ 138 w 166"/>
                <a:gd name="T31" fmla="*/ 60 h 190"/>
                <a:gd name="T32" fmla="*/ 118 w 166"/>
                <a:gd name="T33" fmla="*/ 59 h 190"/>
                <a:gd name="T34" fmla="*/ 118 w 166"/>
                <a:gd name="T35" fmla="*/ 59 h 190"/>
                <a:gd name="T36" fmla="*/ 149 w 166"/>
                <a:gd name="T37" fmla="*/ 93 h 190"/>
                <a:gd name="T38" fmla="*/ 143 w 166"/>
                <a:gd name="T39" fmla="*/ 99 h 190"/>
                <a:gd name="T40" fmla="*/ 125 w 166"/>
                <a:gd name="T41" fmla="*/ 100 h 190"/>
                <a:gd name="T42" fmla="*/ 118 w 166"/>
                <a:gd name="T43" fmla="*/ 107 h 190"/>
                <a:gd name="T44" fmla="*/ 130 w 166"/>
                <a:gd name="T45" fmla="*/ 121 h 190"/>
                <a:gd name="T46" fmla="*/ 139 w 166"/>
                <a:gd name="T47" fmla="*/ 127 h 190"/>
                <a:gd name="T48" fmla="*/ 144 w 166"/>
                <a:gd name="T49" fmla="*/ 13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6" h="190">
                  <a:moveTo>
                    <a:pt x="144" y="131"/>
                  </a:moveTo>
                  <a:cubicBezTo>
                    <a:pt x="144" y="131"/>
                    <a:pt x="161" y="150"/>
                    <a:pt x="150" y="164"/>
                  </a:cubicBezTo>
                  <a:cubicBezTo>
                    <a:pt x="150" y="164"/>
                    <a:pt x="150" y="164"/>
                    <a:pt x="150" y="164"/>
                  </a:cubicBezTo>
                  <a:cubicBezTo>
                    <a:pt x="150" y="164"/>
                    <a:pt x="150" y="164"/>
                    <a:pt x="150" y="164"/>
                  </a:cubicBezTo>
                  <a:cubicBezTo>
                    <a:pt x="130" y="174"/>
                    <a:pt x="108" y="175"/>
                    <a:pt x="88" y="169"/>
                  </a:cubicBezTo>
                  <a:cubicBezTo>
                    <a:pt x="86" y="171"/>
                    <a:pt x="84" y="173"/>
                    <a:pt x="82" y="174"/>
                  </a:cubicBezTo>
                  <a:cubicBezTo>
                    <a:pt x="61" y="190"/>
                    <a:pt x="32" y="186"/>
                    <a:pt x="16" y="166"/>
                  </a:cubicBezTo>
                  <a:cubicBezTo>
                    <a:pt x="0" y="145"/>
                    <a:pt x="4" y="116"/>
                    <a:pt x="25" y="100"/>
                  </a:cubicBezTo>
                  <a:cubicBezTo>
                    <a:pt x="27" y="98"/>
                    <a:pt x="29" y="96"/>
                    <a:pt x="32" y="95"/>
                  </a:cubicBezTo>
                  <a:cubicBezTo>
                    <a:pt x="32" y="86"/>
                    <a:pt x="33" y="76"/>
                    <a:pt x="37" y="65"/>
                  </a:cubicBezTo>
                  <a:cubicBezTo>
                    <a:pt x="41" y="54"/>
                    <a:pt x="47" y="44"/>
                    <a:pt x="56" y="35"/>
                  </a:cubicBezTo>
                  <a:cubicBezTo>
                    <a:pt x="70" y="20"/>
                    <a:pt x="89" y="12"/>
                    <a:pt x="109" y="11"/>
                  </a:cubicBezTo>
                  <a:cubicBezTo>
                    <a:pt x="122" y="0"/>
                    <a:pt x="142" y="1"/>
                    <a:pt x="155" y="13"/>
                  </a:cubicBezTo>
                  <a:cubicBezTo>
                    <a:pt x="163" y="21"/>
                    <a:pt x="166" y="33"/>
                    <a:pt x="164" y="43"/>
                  </a:cubicBezTo>
                  <a:cubicBezTo>
                    <a:pt x="164" y="43"/>
                    <a:pt x="164" y="43"/>
                    <a:pt x="164" y="43"/>
                  </a:cubicBezTo>
                  <a:cubicBezTo>
                    <a:pt x="157" y="55"/>
                    <a:pt x="147" y="59"/>
                    <a:pt x="138" y="60"/>
                  </a:cubicBezTo>
                  <a:cubicBezTo>
                    <a:pt x="128" y="62"/>
                    <a:pt x="120" y="60"/>
                    <a:pt x="118" y="59"/>
                  </a:cubicBezTo>
                  <a:cubicBezTo>
                    <a:pt x="118" y="59"/>
                    <a:pt x="118" y="59"/>
                    <a:pt x="118" y="59"/>
                  </a:cubicBezTo>
                  <a:cubicBezTo>
                    <a:pt x="149" y="93"/>
                    <a:pt x="149" y="93"/>
                    <a:pt x="149" y="93"/>
                  </a:cubicBezTo>
                  <a:cubicBezTo>
                    <a:pt x="152" y="98"/>
                    <a:pt x="143" y="99"/>
                    <a:pt x="143" y="99"/>
                  </a:cubicBezTo>
                  <a:cubicBezTo>
                    <a:pt x="143" y="99"/>
                    <a:pt x="132" y="98"/>
                    <a:pt x="125" y="100"/>
                  </a:cubicBezTo>
                  <a:cubicBezTo>
                    <a:pt x="120" y="101"/>
                    <a:pt x="118" y="103"/>
                    <a:pt x="118" y="107"/>
                  </a:cubicBezTo>
                  <a:cubicBezTo>
                    <a:pt x="119" y="112"/>
                    <a:pt x="124" y="117"/>
                    <a:pt x="130" y="121"/>
                  </a:cubicBezTo>
                  <a:cubicBezTo>
                    <a:pt x="133" y="123"/>
                    <a:pt x="136" y="125"/>
                    <a:pt x="139" y="127"/>
                  </a:cubicBezTo>
                  <a:cubicBezTo>
                    <a:pt x="142" y="128"/>
                    <a:pt x="144" y="131"/>
                    <a:pt x="144" y="131"/>
                  </a:cubicBezTo>
                  <a:close/>
                </a:path>
              </a:pathLst>
            </a:custGeom>
            <a:solidFill>
              <a:srgbClr val="282828"/>
            </a:solidFill>
            <a:ln>
              <a:solidFill>
                <a:srgbClr val="282828"/>
              </a:solid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40"/>
            <p:cNvSpPr>
              <a:spLocks/>
            </p:cNvSpPr>
            <p:nvPr userDrawn="1"/>
          </p:nvSpPr>
          <p:spPr bwMode="gray">
            <a:xfrm>
              <a:off x="8882745" y="2264134"/>
              <a:ext cx="33703" cy="33703"/>
            </a:xfrm>
            <a:custGeom>
              <a:avLst/>
              <a:gdLst>
                <a:gd name="T0" fmla="*/ 7 w 11"/>
                <a:gd name="T1" fmla="*/ 7 h 11"/>
                <a:gd name="T2" fmla="*/ 11 w 11"/>
                <a:gd name="T3" fmla="*/ 7 h 11"/>
                <a:gd name="T4" fmla="*/ 10 w 11"/>
                <a:gd name="T5" fmla="*/ 3 h 11"/>
                <a:gd name="T6" fmla="*/ 3 w 11"/>
                <a:gd name="T7" fmla="*/ 2 h 11"/>
                <a:gd name="T8" fmla="*/ 1 w 11"/>
                <a:gd name="T9" fmla="*/ 9 h 11"/>
                <a:gd name="T10" fmla="*/ 4 w 11"/>
                <a:gd name="T11" fmla="*/ 11 h 11"/>
                <a:gd name="T12" fmla="*/ 7 w 11"/>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7" y="7"/>
                  </a:moveTo>
                  <a:cubicBezTo>
                    <a:pt x="8" y="6"/>
                    <a:pt x="9" y="6"/>
                    <a:pt x="11" y="7"/>
                  </a:cubicBezTo>
                  <a:cubicBezTo>
                    <a:pt x="11" y="5"/>
                    <a:pt x="11" y="4"/>
                    <a:pt x="10" y="3"/>
                  </a:cubicBezTo>
                  <a:cubicBezTo>
                    <a:pt x="9" y="1"/>
                    <a:pt x="5" y="0"/>
                    <a:pt x="3" y="2"/>
                  </a:cubicBezTo>
                  <a:cubicBezTo>
                    <a:pt x="1" y="3"/>
                    <a:pt x="0" y="6"/>
                    <a:pt x="1" y="9"/>
                  </a:cubicBezTo>
                  <a:cubicBezTo>
                    <a:pt x="2" y="10"/>
                    <a:pt x="3" y="11"/>
                    <a:pt x="4" y="11"/>
                  </a:cubicBezTo>
                  <a:cubicBezTo>
                    <a:pt x="4" y="9"/>
                    <a:pt x="5" y="8"/>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41"/>
            <p:cNvSpPr>
              <a:spLocks/>
            </p:cNvSpPr>
            <p:nvPr userDrawn="1"/>
          </p:nvSpPr>
          <p:spPr bwMode="gray">
            <a:xfrm>
              <a:off x="8837808" y="2700666"/>
              <a:ext cx="147651" cy="898742"/>
            </a:xfrm>
            <a:custGeom>
              <a:avLst/>
              <a:gdLst>
                <a:gd name="T0" fmla="*/ 9 w 92"/>
                <a:gd name="T1" fmla="*/ 104 h 560"/>
                <a:gd name="T2" fmla="*/ 0 w 92"/>
                <a:gd name="T3" fmla="*/ 560 h 560"/>
                <a:gd name="T4" fmla="*/ 60 w 92"/>
                <a:gd name="T5" fmla="*/ 239 h 560"/>
                <a:gd name="T6" fmla="*/ 92 w 92"/>
                <a:gd name="T7" fmla="*/ 98 h 560"/>
                <a:gd name="T8" fmla="*/ 47 w 92"/>
                <a:gd name="T9" fmla="*/ 0 h 560"/>
                <a:gd name="T10" fmla="*/ 47 w 92"/>
                <a:gd name="T11" fmla="*/ 32 h 560"/>
                <a:gd name="T12" fmla="*/ 9 w 92"/>
                <a:gd name="T13" fmla="*/ 104 h 560"/>
              </a:gdLst>
              <a:ahLst/>
              <a:cxnLst>
                <a:cxn ang="0">
                  <a:pos x="T0" y="T1"/>
                </a:cxn>
                <a:cxn ang="0">
                  <a:pos x="T2" y="T3"/>
                </a:cxn>
                <a:cxn ang="0">
                  <a:pos x="T4" y="T5"/>
                </a:cxn>
                <a:cxn ang="0">
                  <a:pos x="T6" y="T7"/>
                </a:cxn>
                <a:cxn ang="0">
                  <a:pos x="T8" y="T9"/>
                </a:cxn>
                <a:cxn ang="0">
                  <a:pos x="T10" y="T11"/>
                </a:cxn>
                <a:cxn ang="0">
                  <a:pos x="T12" y="T13"/>
                </a:cxn>
              </a:cxnLst>
              <a:rect l="0" t="0" r="r" b="b"/>
              <a:pathLst>
                <a:path w="92" h="560">
                  <a:moveTo>
                    <a:pt x="9" y="104"/>
                  </a:moveTo>
                  <a:lnTo>
                    <a:pt x="0" y="560"/>
                  </a:lnTo>
                  <a:lnTo>
                    <a:pt x="60" y="239"/>
                  </a:lnTo>
                  <a:lnTo>
                    <a:pt x="92" y="98"/>
                  </a:lnTo>
                  <a:lnTo>
                    <a:pt x="47" y="0"/>
                  </a:lnTo>
                  <a:lnTo>
                    <a:pt x="47" y="32"/>
                  </a:lnTo>
                  <a:lnTo>
                    <a:pt x="9" y="10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42"/>
            <p:cNvSpPr>
              <a:spLocks/>
            </p:cNvSpPr>
            <p:nvPr userDrawn="1"/>
          </p:nvSpPr>
          <p:spPr bwMode="gray">
            <a:xfrm>
              <a:off x="8711021" y="2703876"/>
              <a:ext cx="141231" cy="895533"/>
            </a:xfrm>
            <a:custGeom>
              <a:avLst/>
              <a:gdLst>
                <a:gd name="T0" fmla="*/ 88 w 88"/>
                <a:gd name="T1" fmla="*/ 102 h 558"/>
                <a:gd name="T2" fmla="*/ 79 w 88"/>
                <a:gd name="T3" fmla="*/ 558 h 558"/>
                <a:gd name="T4" fmla="*/ 37 w 88"/>
                <a:gd name="T5" fmla="*/ 250 h 558"/>
                <a:gd name="T6" fmla="*/ 0 w 88"/>
                <a:gd name="T7" fmla="*/ 105 h 558"/>
                <a:gd name="T8" fmla="*/ 56 w 88"/>
                <a:gd name="T9" fmla="*/ 0 h 558"/>
                <a:gd name="T10" fmla="*/ 54 w 88"/>
                <a:gd name="T11" fmla="*/ 25 h 558"/>
                <a:gd name="T12" fmla="*/ 88 w 88"/>
                <a:gd name="T13" fmla="*/ 102 h 558"/>
              </a:gdLst>
              <a:ahLst/>
              <a:cxnLst>
                <a:cxn ang="0">
                  <a:pos x="T0" y="T1"/>
                </a:cxn>
                <a:cxn ang="0">
                  <a:pos x="T2" y="T3"/>
                </a:cxn>
                <a:cxn ang="0">
                  <a:pos x="T4" y="T5"/>
                </a:cxn>
                <a:cxn ang="0">
                  <a:pos x="T6" y="T7"/>
                </a:cxn>
                <a:cxn ang="0">
                  <a:pos x="T8" y="T9"/>
                </a:cxn>
                <a:cxn ang="0">
                  <a:pos x="T10" y="T11"/>
                </a:cxn>
                <a:cxn ang="0">
                  <a:pos x="T12" y="T13"/>
                </a:cxn>
              </a:cxnLst>
              <a:rect l="0" t="0" r="r" b="b"/>
              <a:pathLst>
                <a:path w="88" h="558">
                  <a:moveTo>
                    <a:pt x="88" y="102"/>
                  </a:moveTo>
                  <a:lnTo>
                    <a:pt x="79" y="558"/>
                  </a:lnTo>
                  <a:lnTo>
                    <a:pt x="37" y="250"/>
                  </a:lnTo>
                  <a:lnTo>
                    <a:pt x="0" y="105"/>
                  </a:lnTo>
                  <a:lnTo>
                    <a:pt x="56" y="0"/>
                  </a:lnTo>
                  <a:lnTo>
                    <a:pt x="54" y="25"/>
                  </a:lnTo>
                  <a:lnTo>
                    <a:pt x="88" y="1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43"/>
            <p:cNvSpPr>
              <a:spLocks/>
            </p:cNvSpPr>
            <p:nvPr userDrawn="1"/>
          </p:nvSpPr>
          <p:spPr bwMode="gray">
            <a:xfrm>
              <a:off x="8694972" y="2631655"/>
              <a:ext cx="105923" cy="264809"/>
            </a:xfrm>
            <a:custGeom>
              <a:avLst/>
              <a:gdLst>
                <a:gd name="T0" fmla="*/ 36 w 66"/>
                <a:gd name="T1" fmla="*/ 0 h 165"/>
                <a:gd name="T2" fmla="*/ 27 w 66"/>
                <a:gd name="T3" fmla="*/ 34 h 165"/>
                <a:gd name="T4" fmla="*/ 0 w 66"/>
                <a:gd name="T5" fmla="*/ 165 h 165"/>
                <a:gd name="T6" fmla="*/ 66 w 66"/>
                <a:gd name="T7" fmla="*/ 45 h 165"/>
                <a:gd name="T8" fmla="*/ 36 w 66"/>
                <a:gd name="T9" fmla="*/ 0 h 165"/>
              </a:gdLst>
              <a:ahLst/>
              <a:cxnLst>
                <a:cxn ang="0">
                  <a:pos x="T0" y="T1"/>
                </a:cxn>
                <a:cxn ang="0">
                  <a:pos x="T2" y="T3"/>
                </a:cxn>
                <a:cxn ang="0">
                  <a:pos x="T4" y="T5"/>
                </a:cxn>
                <a:cxn ang="0">
                  <a:pos x="T6" y="T7"/>
                </a:cxn>
                <a:cxn ang="0">
                  <a:pos x="T8" y="T9"/>
                </a:cxn>
              </a:cxnLst>
              <a:rect l="0" t="0" r="r" b="b"/>
              <a:pathLst>
                <a:path w="66" h="165">
                  <a:moveTo>
                    <a:pt x="36" y="0"/>
                  </a:moveTo>
                  <a:lnTo>
                    <a:pt x="27" y="34"/>
                  </a:lnTo>
                  <a:lnTo>
                    <a:pt x="0" y="165"/>
                  </a:lnTo>
                  <a:lnTo>
                    <a:pt x="66" y="45"/>
                  </a:lnTo>
                  <a:lnTo>
                    <a:pt x="3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44"/>
            <p:cNvSpPr>
              <a:spLocks/>
            </p:cNvSpPr>
            <p:nvPr userDrawn="1"/>
          </p:nvSpPr>
          <p:spPr bwMode="gray">
            <a:xfrm>
              <a:off x="8913238" y="2634865"/>
              <a:ext cx="78640" cy="237525"/>
            </a:xfrm>
            <a:custGeom>
              <a:avLst/>
              <a:gdLst>
                <a:gd name="T0" fmla="*/ 0 w 49"/>
                <a:gd name="T1" fmla="*/ 41 h 148"/>
                <a:gd name="T2" fmla="*/ 28 w 49"/>
                <a:gd name="T3" fmla="*/ 0 h 148"/>
                <a:gd name="T4" fmla="*/ 44 w 49"/>
                <a:gd name="T5" fmla="*/ 34 h 148"/>
                <a:gd name="T6" fmla="*/ 49 w 49"/>
                <a:gd name="T7" fmla="*/ 148 h 148"/>
                <a:gd name="T8" fmla="*/ 0 w 49"/>
                <a:gd name="T9" fmla="*/ 41 h 148"/>
              </a:gdLst>
              <a:ahLst/>
              <a:cxnLst>
                <a:cxn ang="0">
                  <a:pos x="T0" y="T1"/>
                </a:cxn>
                <a:cxn ang="0">
                  <a:pos x="T2" y="T3"/>
                </a:cxn>
                <a:cxn ang="0">
                  <a:pos x="T4" y="T5"/>
                </a:cxn>
                <a:cxn ang="0">
                  <a:pos x="T6" y="T7"/>
                </a:cxn>
                <a:cxn ang="0">
                  <a:pos x="T8" y="T9"/>
                </a:cxn>
              </a:cxnLst>
              <a:rect l="0" t="0" r="r" b="b"/>
              <a:pathLst>
                <a:path w="49" h="148">
                  <a:moveTo>
                    <a:pt x="0" y="41"/>
                  </a:moveTo>
                  <a:lnTo>
                    <a:pt x="28" y="0"/>
                  </a:lnTo>
                  <a:lnTo>
                    <a:pt x="44" y="34"/>
                  </a:lnTo>
                  <a:lnTo>
                    <a:pt x="49" y="148"/>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45"/>
            <p:cNvSpPr>
              <a:spLocks/>
            </p:cNvSpPr>
            <p:nvPr userDrawn="1"/>
          </p:nvSpPr>
          <p:spPr bwMode="gray">
            <a:xfrm>
              <a:off x="8991878" y="2354008"/>
              <a:ext cx="60986" cy="33703"/>
            </a:xfrm>
            <a:custGeom>
              <a:avLst/>
              <a:gdLst>
                <a:gd name="T0" fmla="*/ 0 w 20"/>
                <a:gd name="T1" fmla="*/ 11 h 11"/>
                <a:gd name="T2" fmla="*/ 9 w 20"/>
                <a:gd name="T3" fmla="*/ 7 h 11"/>
                <a:gd name="T4" fmla="*/ 15 w 20"/>
                <a:gd name="T5" fmla="*/ 3 h 11"/>
                <a:gd name="T6" fmla="*/ 18 w 20"/>
                <a:gd name="T7" fmla="*/ 1 h 11"/>
                <a:gd name="T8" fmla="*/ 19 w 20"/>
                <a:gd name="T9" fmla="*/ 1 h 11"/>
                <a:gd name="T10" fmla="*/ 19 w 20"/>
                <a:gd name="T11" fmla="*/ 2 h 11"/>
                <a:gd name="T12" fmla="*/ 19 w 20"/>
                <a:gd name="T13" fmla="*/ 2 h 11"/>
                <a:gd name="T14" fmla="*/ 19 w 20"/>
                <a:gd name="T15" fmla="*/ 2 h 11"/>
                <a:gd name="T16" fmla="*/ 16 w 20"/>
                <a:gd name="T17" fmla="*/ 4 h 11"/>
                <a:gd name="T18" fmla="*/ 10 w 20"/>
                <a:gd name="T19" fmla="*/ 8 h 11"/>
                <a:gd name="T20" fmla="*/ 0 w 20"/>
                <a:gd name="T21"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0" y="11"/>
                  </a:moveTo>
                  <a:cubicBezTo>
                    <a:pt x="0" y="11"/>
                    <a:pt x="5" y="9"/>
                    <a:pt x="9" y="7"/>
                  </a:cubicBezTo>
                  <a:cubicBezTo>
                    <a:pt x="11" y="5"/>
                    <a:pt x="14" y="4"/>
                    <a:pt x="15" y="3"/>
                  </a:cubicBezTo>
                  <a:cubicBezTo>
                    <a:pt x="17" y="1"/>
                    <a:pt x="18" y="1"/>
                    <a:pt x="18" y="1"/>
                  </a:cubicBezTo>
                  <a:cubicBezTo>
                    <a:pt x="18" y="0"/>
                    <a:pt x="19" y="0"/>
                    <a:pt x="19" y="1"/>
                  </a:cubicBezTo>
                  <a:cubicBezTo>
                    <a:pt x="20" y="1"/>
                    <a:pt x="20" y="2"/>
                    <a:pt x="19" y="2"/>
                  </a:cubicBezTo>
                  <a:cubicBezTo>
                    <a:pt x="19" y="2"/>
                    <a:pt x="19" y="2"/>
                    <a:pt x="19" y="2"/>
                  </a:cubicBezTo>
                  <a:cubicBezTo>
                    <a:pt x="19" y="2"/>
                    <a:pt x="19" y="2"/>
                    <a:pt x="19" y="2"/>
                  </a:cubicBezTo>
                  <a:cubicBezTo>
                    <a:pt x="19" y="2"/>
                    <a:pt x="18" y="3"/>
                    <a:pt x="16" y="4"/>
                  </a:cubicBezTo>
                  <a:cubicBezTo>
                    <a:pt x="15" y="5"/>
                    <a:pt x="12" y="7"/>
                    <a:pt x="10" y="8"/>
                  </a:cubicBezTo>
                  <a:cubicBezTo>
                    <a:pt x="5" y="10"/>
                    <a:pt x="0" y="11"/>
                    <a:pt x="0" y="11"/>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46"/>
            <p:cNvSpPr>
              <a:spLocks/>
            </p:cNvSpPr>
            <p:nvPr userDrawn="1"/>
          </p:nvSpPr>
          <p:spPr bwMode="gray">
            <a:xfrm>
              <a:off x="8991878" y="2360428"/>
              <a:ext cx="64196" cy="27284"/>
            </a:xfrm>
            <a:custGeom>
              <a:avLst/>
              <a:gdLst>
                <a:gd name="T0" fmla="*/ 0 w 21"/>
                <a:gd name="T1" fmla="*/ 9 h 9"/>
                <a:gd name="T2" fmla="*/ 9 w 21"/>
                <a:gd name="T3" fmla="*/ 5 h 9"/>
                <a:gd name="T4" fmla="*/ 16 w 21"/>
                <a:gd name="T5" fmla="*/ 2 h 9"/>
                <a:gd name="T6" fmla="*/ 19 w 21"/>
                <a:gd name="T7" fmla="*/ 1 h 9"/>
                <a:gd name="T8" fmla="*/ 20 w 21"/>
                <a:gd name="T9" fmla="*/ 1 h 9"/>
                <a:gd name="T10" fmla="*/ 20 w 21"/>
                <a:gd name="T11" fmla="*/ 3 h 9"/>
                <a:gd name="T12" fmla="*/ 20 w 21"/>
                <a:gd name="T13" fmla="*/ 3 h 9"/>
                <a:gd name="T14" fmla="*/ 20 w 21"/>
                <a:gd name="T15" fmla="*/ 3 h 9"/>
                <a:gd name="T16" fmla="*/ 17 w 21"/>
                <a:gd name="T17" fmla="*/ 4 h 9"/>
                <a:gd name="T18" fmla="*/ 10 w 21"/>
                <a:gd name="T19" fmla="*/ 7 h 9"/>
                <a:gd name="T20" fmla="*/ 0 w 21"/>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9">
                  <a:moveTo>
                    <a:pt x="0" y="9"/>
                  </a:moveTo>
                  <a:cubicBezTo>
                    <a:pt x="0" y="9"/>
                    <a:pt x="5" y="8"/>
                    <a:pt x="9" y="5"/>
                  </a:cubicBezTo>
                  <a:cubicBezTo>
                    <a:pt x="12" y="4"/>
                    <a:pt x="14" y="3"/>
                    <a:pt x="16" y="2"/>
                  </a:cubicBezTo>
                  <a:cubicBezTo>
                    <a:pt x="18" y="1"/>
                    <a:pt x="19" y="1"/>
                    <a:pt x="19" y="1"/>
                  </a:cubicBezTo>
                  <a:cubicBezTo>
                    <a:pt x="19" y="0"/>
                    <a:pt x="20" y="0"/>
                    <a:pt x="20" y="1"/>
                  </a:cubicBezTo>
                  <a:cubicBezTo>
                    <a:pt x="21" y="1"/>
                    <a:pt x="21" y="2"/>
                    <a:pt x="20" y="3"/>
                  </a:cubicBezTo>
                  <a:cubicBezTo>
                    <a:pt x="20" y="3"/>
                    <a:pt x="20" y="3"/>
                    <a:pt x="20" y="3"/>
                  </a:cubicBezTo>
                  <a:cubicBezTo>
                    <a:pt x="20" y="3"/>
                    <a:pt x="20" y="3"/>
                    <a:pt x="20" y="3"/>
                  </a:cubicBezTo>
                  <a:cubicBezTo>
                    <a:pt x="20" y="3"/>
                    <a:pt x="19" y="3"/>
                    <a:pt x="17" y="4"/>
                  </a:cubicBezTo>
                  <a:cubicBezTo>
                    <a:pt x="15" y="5"/>
                    <a:pt x="12" y="6"/>
                    <a:pt x="10" y="7"/>
                  </a:cubicBezTo>
                  <a:cubicBezTo>
                    <a:pt x="5" y="8"/>
                    <a:pt x="0" y="9"/>
                    <a:pt x="0" y="9"/>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Oval 47"/>
            <p:cNvSpPr>
              <a:spLocks noChangeArrowheads="1"/>
            </p:cNvSpPr>
            <p:nvPr userDrawn="1"/>
          </p:nvSpPr>
          <p:spPr bwMode="gray">
            <a:xfrm>
              <a:off x="8937312" y="3138803"/>
              <a:ext cx="27284" cy="28888"/>
            </a:xfrm>
            <a:prstGeom prst="ellipse">
              <a:avLst/>
            </a:prstGeom>
            <a:solidFill>
              <a:srgbClr val="69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8" name="Freeform 48"/>
            <p:cNvSpPr>
              <a:spLocks/>
            </p:cNvSpPr>
            <p:nvPr userDrawn="1"/>
          </p:nvSpPr>
          <p:spPr bwMode="gray">
            <a:xfrm>
              <a:off x="8882745" y="3363488"/>
              <a:ext cx="30494" cy="30494"/>
            </a:xfrm>
            <a:custGeom>
              <a:avLst/>
              <a:gdLst>
                <a:gd name="T0" fmla="*/ 9 w 10"/>
                <a:gd name="T1" fmla="*/ 5 h 10"/>
                <a:gd name="T2" fmla="*/ 5 w 10"/>
                <a:gd name="T3" fmla="*/ 10 h 10"/>
                <a:gd name="T4" fmla="*/ 0 w 10"/>
                <a:gd name="T5" fmla="*/ 5 h 10"/>
                <a:gd name="T6" fmla="*/ 5 w 10"/>
                <a:gd name="T7" fmla="*/ 0 h 10"/>
                <a:gd name="T8" fmla="*/ 9 w 10"/>
                <a:gd name="T9" fmla="*/ 5 h 10"/>
              </a:gdLst>
              <a:ahLst/>
              <a:cxnLst>
                <a:cxn ang="0">
                  <a:pos x="T0" y="T1"/>
                </a:cxn>
                <a:cxn ang="0">
                  <a:pos x="T2" y="T3"/>
                </a:cxn>
                <a:cxn ang="0">
                  <a:pos x="T4" y="T5"/>
                </a:cxn>
                <a:cxn ang="0">
                  <a:pos x="T6" y="T7"/>
                </a:cxn>
                <a:cxn ang="0">
                  <a:pos x="T8" y="T9"/>
                </a:cxn>
              </a:cxnLst>
              <a:rect l="0" t="0" r="r" b="b"/>
              <a:pathLst>
                <a:path w="10" h="10">
                  <a:moveTo>
                    <a:pt x="9" y="5"/>
                  </a:moveTo>
                  <a:cubicBezTo>
                    <a:pt x="9" y="8"/>
                    <a:pt x="7" y="10"/>
                    <a:pt x="5" y="10"/>
                  </a:cubicBezTo>
                  <a:cubicBezTo>
                    <a:pt x="2" y="10"/>
                    <a:pt x="0" y="8"/>
                    <a:pt x="0" y="5"/>
                  </a:cubicBezTo>
                  <a:cubicBezTo>
                    <a:pt x="0" y="2"/>
                    <a:pt x="2" y="0"/>
                    <a:pt x="5" y="0"/>
                  </a:cubicBezTo>
                  <a:cubicBezTo>
                    <a:pt x="7" y="0"/>
                    <a:pt x="10" y="3"/>
                    <a:pt x="9" y="5"/>
                  </a:cubicBezTo>
                  <a:close/>
                </a:path>
              </a:pathLst>
            </a:custGeom>
            <a:solidFill>
              <a:srgbClr val="69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9" name="Freeform 49"/>
            <p:cNvSpPr>
              <a:spLocks/>
            </p:cNvSpPr>
            <p:nvPr userDrawn="1"/>
          </p:nvSpPr>
          <p:spPr bwMode="gray">
            <a:xfrm>
              <a:off x="8820154" y="3589779"/>
              <a:ext cx="30494" cy="30494"/>
            </a:xfrm>
            <a:custGeom>
              <a:avLst/>
              <a:gdLst>
                <a:gd name="T0" fmla="*/ 10 w 10"/>
                <a:gd name="T1" fmla="*/ 6 h 10"/>
                <a:gd name="T2" fmla="*/ 4 w 10"/>
                <a:gd name="T3" fmla="*/ 10 h 10"/>
                <a:gd name="T4" fmla="*/ 0 w 10"/>
                <a:gd name="T5" fmla="*/ 4 h 10"/>
                <a:gd name="T6" fmla="*/ 6 w 10"/>
                <a:gd name="T7" fmla="*/ 0 h 10"/>
                <a:gd name="T8" fmla="*/ 10 w 10"/>
                <a:gd name="T9" fmla="*/ 6 h 10"/>
              </a:gdLst>
              <a:ahLst/>
              <a:cxnLst>
                <a:cxn ang="0">
                  <a:pos x="T0" y="T1"/>
                </a:cxn>
                <a:cxn ang="0">
                  <a:pos x="T2" y="T3"/>
                </a:cxn>
                <a:cxn ang="0">
                  <a:pos x="T4" y="T5"/>
                </a:cxn>
                <a:cxn ang="0">
                  <a:pos x="T6" y="T7"/>
                </a:cxn>
                <a:cxn ang="0">
                  <a:pos x="T8" y="T9"/>
                </a:cxn>
              </a:cxnLst>
              <a:rect l="0" t="0" r="r" b="b"/>
              <a:pathLst>
                <a:path w="10" h="10">
                  <a:moveTo>
                    <a:pt x="10" y="6"/>
                  </a:moveTo>
                  <a:cubicBezTo>
                    <a:pt x="9" y="8"/>
                    <a:pt x="7" y="10"/>
                    <a:pt x="4" y="10"/>
                  </a:cubicBezTo>
                  <a:cubicBezTo>
                    <a:pt x="2" y="9"/>
                    <a:pt x="0" y="7"/>
                    <a:pt x="0" y="4"/>
                  </a:cubicBezTo>
                  <a:cubicBezTo>
                    <a:pt x="1" y="2"/>
                    <a:pt x="3" y="0"/>
                    <a:pt x="6" y="0"/>
                  </a:cubicBezTo>
                  <a:cubicBezTo>
                    <a:pt x="8" y="1"/>
                    <a:pt x="10" y="3"/>
                    <a:pt x="10" y="6"/>
                  </a:cubicBezTo>
                  <a:close/>
                </a:path>
              </a:pathLst>
            </a:custGeom>
            <a:solidFill>
              <a:srgbClr val="69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0" name="Freeform 50"/>
            <p:cNvSpPr>
              <a:spLocks/>
            </p:cNvSpPr>
            <p:nvPr userDrawn="1"/>
          </p:nvSpPr>
          <p:spPr bwMode="gray">
            <a:xfrm>
              <a:off x="8797685" y="3804836"/>
              <a:ext cx="30494" cy="28888"/>
            </a:xfrm>
            <a:custGeom>
              <a:avLst/>
              <a:gdLst>
                <a:gd name="T0" fmla="*/ 10 w 10"/>
                <a:gd name="T1" fmla="*/ 6 h 10"/>
                <a:gd name="T2" fmla="*/ 4 w 10"/>
                <a:gd name="T3" fmla="*/ 10 h 10"/>
                <a:gd name="T4" fmla="*/ 0 w 10"/>
                <a:gd name="T5" fmla="*/ 5 h 10"/>
                <a:gd name="T6" fmla="*/ 5 w 10"/>
                <a:gd name="T7" fmla="*/ 0 h 10"/>
                <a:gd name="T8" fmla="*/ 10 w 10"/>
                <a:gd name="T9" fmla="*/ 6 h 10"/>
              </a:gdLst>
              <a:ahLst/>
              <a:cxnLst>
                <a:cxn ang="0">
                  <a:pos x="T0" y="T1"/>
                </a:cxn>
                <a:cxn ang="0">
                  <a:pos x="T2" y="T3"/>
                </a:cxn>
                <a:cxn ang="0">
                  <a:pos x="T4" y="T5"/>
                </a:cxn>
                <a:cxn ang="0">
                  <a:pos x="T6" y="T7"/>
                </a:cxn>
                <a:cxn ang="0">
                  <a:pos x="T8" y="T9"/>
                </a:cxn>
              </a:cxnLst>
              <a:rect l="0" t="0" r="r" b="b"/>
              <a:pathLst>
                <a:path w="10" h="10">
                  <a:moveTo>
                    <a:pt x="10" y="6"/>
                  </a:moveTo>
                  <a:cubicBezTo>
                    <a:pt x="9" y="8"/>
                    <a:pt x="7" y="10"/>
                    <a:pt x="4" y="10"/>
                  </a:cubicBezTo>
                  <a:cubicBezTo>
                    <a:pt x="2" y="9"/>
                    <a:pt x="0" y="7"/>
                    <a:pt x="0" y="5"/>
                  </a:cubicBezTo>
                  <a:cubicBezTo>
                    <a:pt x="0" y="2"/>
                    <a:pt x="3" y="0"/>
                    <a:pt x="5" y="0"/>
                  </a:cubicBezTo>
                  <a:cubicBezTo>
                    <a:pt x="8" y="1"/>
                    <a:pt x="10" y="3"/>
                    <a:pt x="10" y="6"/>
                  </a:cubicBezTo>
                  <a:close/>
                </a:path>
              </a:pathLst>
            </a:custGeom>
            <a:solidFill>
              <a:srgbClr val="69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1" name="Freeform 51"/>
            <p:cNvSpPr>
              <a:spLocks/>
            </p:cNvSpPr>
            <p:nvPr userDrawn="1"/>
          </p:nvSpPr>
          <p:spPr bwMode="gray">
            <a:xfrm>
              <a:off x="8473496" y="3873846"/>
              <a:ext cx="640355" cy="144441"/>
            </a:xfrm>
            <a:custGeom>
              <a:avLst/>
              <a:gdLst>
                <a:gd name="T0" fmla="*/ 399 w 399"/>
                <a:gd name="T1" fmla="*/ 77 h 90"/>
                <a:gd name="T2" fmla="*/ 208 w 399"/>
                <a:gd name="T3" fmla="*/ 54 h 90"/>
                <a:gd name="T4" fmla="*/ 206 w 399"/>
                <a:gd name="T5" fmla="*/ 0 h 90"/>
                <a:gd name="T6" fmla="*/ 193 w 399"/>
                <a:gd name="T7" fmla="*/ 52 h 90"/>
                <a:gd name="T8" fmla="*/ 2 w 399"/>
                <a:gd name="T9" fmla="*/ 30 h 90"/>
                <a:gd name="T10" fmla="*/ 0 w 399"/>
                <a:gd name="T11" fmla="*/ 43 h 90"/>
                <a:gd name="T12" fmla="*/ 397 w 399"/>
                <a:gd name="T13" fmla="*/ 90 h 90"/>
                <a:gd name="T14" fmla="*/ 399 w 399"/>
                <a:gd name="T15" fmla="*/ 77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90">
                  <a:moveTo>
                    <a:pt x="399" y="77"/>
                  </a:moveTo>
                  <a:lnTo>
                    <a:pt x="208" y="54"/>
                  </a:lnTo>
                  <a:lnTo>
                    <a:pt x="206" y="0"/>
                  </a:lnTo>
                  <a:lnTo>
                    <a:pt x="193" y="52"/>
                  </a:lnTo>
                  <a:lnTo>
                    <a:pt x="2" y="30"/>
                  </a:lnTo>
                  <a:lnTo>
                    <a:pt x="0" y="43"/>
                  </a:lnTo>
                  <a:lnTo>
                    <a:pt x="397" y="90"/>
                  </a:lnTo>
                  <a:lnTo>
                    <a:pt x="399" y="77"/>
                  </a:lnTo>
                  <a:close/>
                </a:path>
              </a:pathLst>
            </a:custGeom>
            <a:solidFill>
              <a:srgbClr val="5800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2" name="Freeform 52"/>
            <p:cNvSpPr>
              <a:spLocks/>
            </p:cNvSpPr>
            <p:nvPr userDrawn="1"/>
          </p:nvSpPr>
          <p:spPr bwMode="gray">
            <a:xfrm>
              <a:off x="10049505" y="2622026"/>
              <a:ext cx="118762" cy="133207"/>
            </a:xfrm>
            <a:custGeom>
              <a:avLst/>
              <a:gdLst>
                <a:gd name="T0" fmla="*/ 0 w 39"/>
                <a:gd name="T1" fmla="*/ 42 h 44"/>
                <a:gd name="T2" fmla="*/ 30 w 39"/>
                <a:gd name="T3" fmla="*/ 1 h 44"/>
                <a:gd name="T4" fmla="*/ 35 w 39"/>
                <a:gd name="T5" fmla="*/ 18 h 44"/>
                <a:gd name="T6" fmla="*/ 27 w 39"/>
                <a:gd name="T7" fmla="*/ 44 h 44"/>
              </a:gdLst>
              <a:ahLst/>
              <a:cxnLst>
                <a:cxn ang="0">
                  <a:pos x="T0" y="T1"/>
                </a:cxn>
                <a:cxn ang="0">
                  <a:pos x="T2" y="T3"/>
                </a:cxn>
                <a:cxn ang="0">
                  <a:pos x="T4" y="T5"/>
                </a:cxn>
                <a:cxn ang="0">
                  <a:pos x="T6" y="T7"/>
                </a:cxn>
              </a:cxnLst>
              <a:rect l="0" t="0" r="r" b="b"/>
              <a:pathLst>
                <a:path w="39" h="44">
                  <a:moveTo>
                    <a:pt x="0" y="42"/>
                  </a:moveTo>
                  <a:cubicBezTo>
                    <a:pt x="8" y="27"/>
                    <a:pt x="23" y="13"/>
                    <a:pt x="30" y="1"/>
                  </a:cubicBezTo>
                  <a:cubicBezTo>
                    <a:pt x="36" y="0"/>
                    <a:pt x="39" y="6"/>
                    <a:pt x="35" y="18"/>
                  </a:cubicBezTo>
                  <a:cubicBezTo>
                    <a:pt x="32" y="27"/>
                    <a:pt x="20" y="41"/>
                    <a:pt x="27" y="44"/>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53"/>
            <p:cNvSpPr>
              <a:spLocks/>
            </p:cNvSpPr>
            <p:nvPr userDrawn="1"/>
          </p:nvSpPr>
          <p:spPr bwMode="gray">
            <a:xfrm>
              <a:off x="7407844" y="2580298"/>
              <a:ext cx="471840" cy="377151"/>
            </a:xfrm>
            <a:custGeom>
              <a:avLst/>
              <a:gdLst>
                <a:gd name="T0" fmla="*/ 73 w 156"/>
                <a:gd name="T1" fmla="*/ 98 h 125"/>
                <a:gd name="T2" fmla="*/ 17 w 156"/>
                <a:gd name="T3" fmla="*/ 56 h 125"/>
                <a:gd name="T4" fmla="*/ 16 w 156"/>
                <a:gd name="T5" fmla="*/ 37 h 125"/>
                <a:gd name="T6" fmla="*/ 13 w 156"/>
                <a:gd name="T7" fmla="*/ 16 h 125"/>
                <a:gd name="T8" fmla="*/ 14 w 156"/>
                <a:gd name="T9" fmla="*/ 3 h 125"/>
                <a:gd name="T10" fmla="*/ 24 w 156"/>
                <a:gd name="T11" fmla="*/ 12 h 125"/>
                <a:gd name="T12" fmla="*/ 42 w 156"/>
                <a:gd name="T13" fmla="*/ 14 h 125"/>
                <a:gd name="T14" fmla="*/ 52 w 156"/>
                <a:gd name="T15" fmla="*/ 24 h 125"/>
                <a:gd name="T16" fmla="*/ 58 w 156"/>
                <a:gd name="T17" fmla="*/ 7 h 125"/>
                <a:gd name="T18" fmla="*/ 87 w 156"/>
                <a:gd name="T19" fmla="*/ 48 h 125"/>
                <a:gd name="T20" fmla="*/ 91 w 156"/>
                <a:gd name="T21" fmla="*/ 57 h 125"/>
                <a:gd name="T22" fmla="*/ 156 w 156"/>
                <a:gd name="T23" fmla="*/ 103 h 125"/>
                <a:gd name="T24" fmla="*/ 116 w 156"/>
                <a:gd name="T25" fmla="*/ 125 h 125"/>
                <a:gd name="T26" fmla="*/ 73 w 156"/>
                <a:gd name="T27" fmla="*/ 9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6" h="125">
                  <a:moveTo>
                    <a:pt x="73" y="98"/>
                  </a:moveTo>
                  <a:cubicBezTo>
                    <a:pt x="41" y="84"/>
                    <a:pt x="34" y="80"/>
                    <a:pt x="17" y="56"/>
                  </a:cubicBezTo>
                  <a:cubicBezTo>
                    <a:pt x="6" y="41"/>
                    <a:pt x="7" y="33"/>
                    <a:pt x="16" y="37"/>
                  </a:cubicBezTo>
                  <a:cubicBezTo>
                    <a:pt x="0" y="26"/>
                    <a:pt x="2" y="9"/>
                    <a:pt x="13" y="16"/>
                  </a:cubicBezTo>
                  <a:cubicBezTo>
                    <a:pt x="9" y="13"/>
                    <a:pt x="9" y="6"/>
                    <a:pt x="14" y="3"/>
                  </a:cubicBezTo>
                  <a:cubicBezTo>
                    <a:pt x="19" y="0"/>
                    <a:pt x="23" y="7"/>
                    <a:pt x="24" y="12"/>
                  </a:cubicBezTo>
                  <a:cubicBezTo>
                    <a:pt x="26" y="7"/>
                    <a:pt x="34" y="3"/>
                    <a:pt x="42" y="14"/>
                  </a:cubicBezTo>
                  <a:cubicBezTo>
                    <a:pt x="49" y="23"/>
                    <a:pt x="52" y="24"/>
                    <a:pt x="52" y="24"/>
                  </a:cubicBezTo>
                  <a:cubicBezTo>
                    <a:pt x="48" y="12"/>
                    <a:pt x="52" y="6"/>
                    <a:pt x="58" y="7"/>
                  </a:cubicBezTo>
                  <a:cubicBezTo>
                    <a:pt x="64" y="19"/>
                    <a:pt x="79" y="34"/>
                    <a:pt x="87" y="48"/>
                  </a:cubicBezTo>
                  <a:cubicBezTo>
                    <a:pt x="89" y="52"/>
                    <a:pt x="91" y="55"/>
                    <a:pt x="91" y="57"/>
                  </a:cubicBezTo>
                  <a:cubicBezTo>
                    <a:pt x="156" y="103"/>
                    <a:pt x="156" y="103"/>
                    <a:pt x="156" y="103"/>
                  </a:cubicBezTo>
                  <a:cubicBezTo>
                    <a:pt x="116" y="125"/>
                    <a:pt x="116" y="125"/>
                    <a:pt x="116" y="125"/>
                  </a:cubicBezTo>
                  <a:lnTo>
                    <a:pt x="73" y="9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54"/>
            <p:cNvSpPr>
              <a:spLocks/>
            </p:cNvSpPr>
            <p:nvPr userDrawn="1"/>
          </p:nvSpPr>
          <p:spPr bwMode="gray">
            <a:xfrm>
              <a:off x="8043383" y="3032879"/>
              <a:ext cx="231105" cy="229501"/>
            </a:xfrm>
            <a:custGeom>
              <a:avLst/>
              <a:gdLst>
                <a:gd name="T0" fmla="*/ 64 w 76"/>
                <a:gd name="T1" fmla="*/ 17 h 76"/>
                <a:gd name="T2" fmla="*/ 60 w 76"/>
                <a:gd name="T3" fmla="*/ 64 h 76"/>
                <a:gd name="T4" fmla="*/ 12 w 76"/>
                <a:gd name="T5" fmla="*/ 60 h 76"/>
                <a:gd name="T6" fmla="*/ 17 w 76"/>
                <a:gd name="T7" fmla="*/ 12 h 76"/>
                <a:gd name="T8" fmla="*/ 64 w 76"/>
                <a:gd name="T9" fmla="*/ 17 h 76"/>
              </a:gdLst>
              <a:ahLst/>
              <a:cxnLst>
                <a:cxn ang="0">
                  <a:pos x="T0" y="T1"/>
                </a:cxn>
                <a:cxn ang="0">
                  <a:pos x="T2" y="T3"/>
                </a:cxn>
                <a:cxn ang="0">
                  <a:pos x="T4" y="T5"/>
                </a:cxn>
                <a:cxn ang="0">
                  <a:pos x="T6" y="T7"/>
                </a:cxn>
                <a:cxn ang="0">
                  <a:pos x="T8" y="T9"/>
                </a:cxn>
              </a:cxnLst>
              <a:rect l="0" t="0" r="r" b="b"/>
              <a:pathLst>
                <a:path w="76" h="76">
                  <a:moveTo>
                    <a:pt x="64" y="17"/>
                  </a:moveTo>
                  <a:cubicBezTo>
                    <a:pt x="76" y="31"/>
                    <a:pt x="74" y="52"/>
                    <a:pt x="60" y="64"/>
                  </a:cubicBezTo>
                  <a:cubicBezTo>
                    <a:pt x="46" y="76"/>
                    <a:pt x="24" y="74"/>
                    <a:pt x="12" y="60"/>
                  </a:cubicBezTo>
                  <a:cubicBezTo>
                    <a:pt x="0" y="46"/>
                    <a:pt x="2" y="24"/>
                    <a:pt x="17" y="12"/>
                  </a:cubicBezTo>
                  <a:cubicBezTo>
                    <a:pt x="31" y="0"/>
                    <a:pt x="52" y="2"/>
                    <a:pt x="64" y="17"/>
                  </a:cubicBez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55"/>
            <p:cNvSpPr>
              <a:spLocks/>
            </p:cNvSpPr>
            <p:nvPr userDrawn="1"/>
          </p:nvSpPr>
          <p:spPr bwMode="gray">
            <a:xfrm>
              <a:off x="8407696" y="2686222"/>
              <a:ext cx="317770" cy="312955"/>
            </a:xfrm>
            <a:custGeom>
              <a:avLst/>
              <a:gdLst>
                <a:gd name="T0" fmla="*/ 82 w 105"/>
                <a:gd name="T1" fmla="*/ 88 h 104"/>
                <a:gd name="T2" fmla="*/ 16 w 105"/>
                <a:gd name="T3" fmla="*/ 81 h 104"/>
                <a:gd name="T4" fmla="*/ 23 w 105"/>
                <a:gd name="T5" fmla="*/ 16 h 104"/>
                <a:gd name="T6" fmla="*/ 89 w 105"/>
                <a:gd name="T7" fmla="*/ 23 h 104"/>
                <a:gd name="T8" fmla="*/ 82 w 105"/>
                <a:gd name="T9" fmla="*/ 88 h 104"/>
              </a:gdLst>
              <a:ahLst/>
              <a:cxnLst>
                <a:cxn ang="0">
                  <a:pos x="T0" y="T1"/>
                </a:cxn>
                <a:cxn ang="0">
                  <a:pos x="T2" y="T3"/>
                </a:cxn>
                <a:cxn ang="0">
                  <a:pos x="T4" y="T5"/>
                </a:cxn>
                <a:cxn ang="0">
                  <a:pos x="T6" y="T7"/>
                </a:cxn>
                <a:cxn ang="0">
                  <a:pos x="T8" y="T9"/>
                </a:cxn>
              </a:cxnLst>
              <a:rect l="0" t="0" r="r" b="b"/>
              <a:pathLst>
                <a:path w="105" h="104">
                  <a:moveTo>
                    <a:pt x="82" y="88"/>
                  </a:moveTo>
                  <a:cubicBezTo>
                    <a:pt x="62" y="104"/>
                    <a:pt x="33" y="101"/>
                    <a:pt x="16" y="81"/>
                  </a:cubicBezTo>
                  <a:cubicBezTo>
                    <a:pt x="0" y="62"/>
                    <a:pt x="3" y="32"/>
                    <a:pt x="23" y="16"/>
                  </a:cubicBezTo>
                  <a:cubicBezTo>
                    <a:pt x="43" y="0"/>
                    <a:pt x="72" y="3"/>
                    <a:pt x="89" y="23"/>
                  </a:cubicBezTo>
                  <a:cubicBezTo>
                    <a:pt x="105" y="43"/>
                    <a:pt x="102" y="72"/>
                    <a:pt x="82" y="88"/>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6" name="Freeform 56"/>
            <p:cNvSpPr>
              <a:spLocks/>
            </p:cNvSpPr>
            <p:nvPr userDrawn="1"/>
          </p:nvSpPr>
          <p:spPr bwMode="gray">
            <a:xfrm>
              <a:off x="8094740" y="2734369"/>
              <a:ext cx="561714" cy="491099"/>
            </a:xfrm>
            <a:custGeom>
              <a:avLst/>
              <a:gdLst>
                <a:gd name="T0" fmla="*/ 238 w 350"/>
                <a:gd name="T1" fmla="*/ 0 h 306"/>
                <a:gd name="T2" fmla="*/ 0 w 350"/>
                <a:gd name="T3" fmla="*/ 208 h 306"/>
                <a:gd name="T4" fmla="*/ 82 w 350"/>
                <a:gd name="T5" fmla="*/ 306 h 306"/>
                <a:gd name="T6" fmla="*/ 350 w 350"/>
                <a:gd name="T7" fmla="*/ 135 h 306"/>
                <a:gd name="T8" fmla="*/ 238 w 350"/>
                <a:gd name="T9" fmla="*/ 0 h 306"/>
              </a:gdLst>
              <a:ahLst/>
              <a:cxnLst>
                <a:cxn ang="0">
                  <a:pos x="T0" y="T1"/>
                </a:cxn>
                <a:cxn ang="0">
                  <a:pos x="T2" y="T3"/>
                </a:cxn>
                <a:cxn ang="0">
                  <a:pos x="T4" y="T5"/>
                </a:cxn>
                <a:cxn ang="0">
                  <a:pos x="T6" y="T7"/>
                </a:cxn>
                <a:cxn ang="0">
                  <a:pos x="T8" y="T9"/>
                </a:cxn>
              </a:cxnLst>
              <a:rect l="0" t="0" r="r" b="b"/>
              <a:pathLst>
                <a:path w="350" h="306">
                  <a:moveTo>
                    <a:pt x="238" y="0"/>
                  </a:moveTo>
                  <a:lnTo>
                    <a:pt x="0" y="208"/>
                  </a:lnTo>
                  <a:lnTo>
                    <a:pt x="82" y="306"/>
                  </a:lnTo>
                  <a:lnTo>
                    <a:pt x="350" y="135"/>
                  </a:lnTo>
                  <a:lnTo>
                    <a:pt x="238" y="0"/>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7" name="Freeform 57"/>
            <p:cNvSpPr>
              <a:spLocks/>
            </p:cNvSpPr>
            <p:nvPr userDrawn="1"/>
          </p:nvSpPr>
          <p:spPr bwMode="gray">
            <a:xfrm>
              <a:off x="7667837" y="2792145"/>
              <a:ext cx="136417" cy="162095"/>
            </a:xfrm>
            <a:custGeom>
              <a:avLst/>
              <a:gdLst>
                <a:gd name="T0" fmla="*/ 0 w 85"/>
                <a:gd name="T1" fmla="*/ 84 h 101"/>
                <a:gd name="T2" fmla="*/ 59 w 85"/>
                <a:gd name="T3" fmla="*/ 0 h 101"/>
                <a:gd name="T4" fmla="*/ 85 w 85"/>
                <a:gd name="T5" fmla="*/ 17 h 101"/>
                <a:gd name="T6" fmla="*/ 27 w 85"/>
                <a:gd name="T7" fmla="*/ 101 h 101"/>
                <a:gd name="T8" fmla="*/ 0 w 85"/>
                <a:gd name="T9" fmla="*/ 84 h 101"/>
              </a:gdLst>
              <a:ahLst/>
              <a:cxnLst>
                <a:cxn ang="0">
                  <a:pos x="T0" y="T1"/>
                </a:cxn>
                <a:cxn ang="0">
                  <a:pos x="T2" y="T3"/>
                </a:cxn>
                <a:cxn ang="0">
                  <a:pos x="T4" y="T5"/>
                </a:cxn>
                <a:cxn ang="0">
                  <a:pos x="T6" y="T7"/>
                </a:cxn>
                <a:cxn ang="0">
                  <a:pos x="T8" y="T9"/>
                </a:cxn>
              </a:cxnLst>
              <a:rect l="0" t="0" r="r" b="b"/>
              <a:pathLst>
                <a:path w="85" h="101">
                  <a:moveTo>
                    <a:pt x="0" y="84"/>
                  </a:moveTo>
                  <a:lnTo>
                    <a:pt x="59" y="0"/>
                  </a:lnTo>
                  <a:lnTo>
                    <a:pt x="85" y="17"/>
                  </a:lnTo>
                  <a:lnTo>
                    <a:pt x="27" y="101"/>
                  </a:lnTo>
                  <a:lnTo>
                    <a:pt x="0" y="84"/>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58"/>
            <p:cNvSpPr>
              <a:spLocks/>
            </p:cNvSpPr>
            <p:nvPr userDrawn="1"/>
          </p:nvSpPr>
          <p:spPr bwMode="gray">
            <a:xfrm>
              <a:off x="8043383" y="3032879"/>
              <a:ext cx="234315" cy="231105"/>
            </a:xfrm>
            <a:custGeom>
              <a:avLst/>
              <a:gdLst>
                <a:gd name="T0" fmla="*/ 9 w 77"/>
                <a:gd name="T1" fmla="*/ 21 h 77"/>
                <a:gd name="T2" fmla="*/ 56 w 77"/>
                <a:gd name="T3" fmla="*/ 9 h 77"/>
                <a:gd name="T4" fmla="*/ 67 w 77"/>
                <a:gd name="T5" fmla="*/ 56 h 77"/>
                <a:gd name="T6" fmla="*/ 21 w 77"/>
                <a:gd name="T7" fmla="*/ 67 h 77"/>
                <a:gd name="T8" fmla="*/ 9 w 77"/>
                <a:gd name="T9" fmla="*/ 21 h 77"/>
              </a:gdLst>
              <a:ahLst/>
              <a:cxnLst>
                <a:cxn ang="0">
                  <a:pos x="T0" y="T1"/>
                </a:cxn>
                <a:cxn ang="0">
                  <a:pos x="T2" y="T3"/>
                </a:cxn>
                <a:cxn ang="0">
                  <a:pos x="T4" y="T5"/>
                </a:cxn>
                <a:cxn ang="0">
                  <a:pos x="T6" y="T7"/>
                </a:cxn>
                <a:cxn ang="0">
                  <a:pos x="T8" y="T9"/>
                </a:cxn>
              </a:cxnLst>
              <a:rect l="0" t="0" r="r" b="b"/>
              <a:pathLst>
                <a:path w="77" h="77">
                  <a:moveTo>
                    <a:pt x="9" y="21"/>
                  </a:moveTo>
                  <a:cubicBezTo>
                    <a:pt x="19" y="5"/>
                    <a:pt x="40" y="0"/>
                    <a:pt x="56" y="9"/>
                  </a:cubicBezTo>
                  <a:cubicBezTo>
                    <a:pt x="72" y="19"/>
                    <a:pt x="77" y="40"/>
                    <a:pt x="67" y="56"/>
                  </a:cubicBezTo>
                  <a:cubicBezTo>
                    <a:pt x="58" y="72"/>
                    <a:pt x="37" y="77"/>
                    <a:pt x="21" y="67"/>
                  </a:cubicBezTo>
                  <a:cubicBezTo>
                    <a:pt x="5" y="58"/>
                    <a:pt x="0" y="37"/>
                    <a:pt x="9" y="21"/>
                  </a:cubicBez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49" name="Freeform 59"/>
            <p:cNvSpPr>
              <a:spLocks/>
            </p:cNvSpPr>
            <p:nvPr userDrawn="1"/>
          </p:nvSpPr>
          <p:spPr bwMode="gray">
            <a:xfrm>
              <a:off x="7707960" y="2803380"/>
              <a:ext cx="505543" cy="431718"/>
            </a:xfrm>
            <a:custGeom>
              <a:avLst/>
              <a:gdLst>
                <a:gd name="T0" fmla="*/ 0 w 315"/>
                <a:gd name="T1" fmla="*/ 96 h 269"/>
                <a:gd name="T2" fmla="*/ 249 w 315"/>
                <a:gd name="T3" fmla="*/ 269 h 269"/>
                <a:gd name="T4" fmla="*/ 315 w 315"/>
                <a:gd name="T5" fmla="*/ 160 h 269"/>
                <a:gd name="T6" fmla="*/ 64 w 315"/>
                <a:gd name="T7" fmla="*/ 0 h 269"/>
                <a:gd name="T8" fmla="*/ 0 w 315"/>
                <a:gd name="T9" fmla="*/ 96 h 269"/>
              </a:gdLst>
              <a:ahLst/>
              <a:cxnLst>
                <a:cxn ang="0">
                  <a:pos x="T0" y="T1"/>
                </a:cxn>
                <a:cxn ang="0">
                  <a:pos x="T2" y="T3"/>
                </a:cxn>
                <a:cxn ang="0">
                  <a:pos x="T4" y="T5"/>
                </a:cxn>
                <a:cxn ang="0">
                  <a:pos x="T6" y="T7"/>
                </a:cxn>
                <a:cxn ang="0">
                  <a:pos x="T8" y="T9"/>
                </a:cxn>
              </a:cxnLst>
              <a:rect l="0" t="0" r="r" b="b"/>
              <a:pathLst>
                <a:path w="315" h="269">
                  <a:moveTo>
                    <a:pt x="0" y="96"/>
                  </a:moveTo>
                  <a:lnTo>
                    <a:pt x="249" y="269"/>
                  </a:lnTo>
                  <a:lnTo>
                    <a:pt x="315" y="160"/>
                  </a:lnTo>
                  <a:lnTo>
                    <a:pt x="64" y="0"/>
                  </a:lnTo>
                  <a:lnTo>
                    <a:pt x="0" y="96"/>
                  </a:lnTo>
                  <a:close/>
                </a:path>
              </a:pathLst>
            </a:custGeom>
            <a:solidFill>
              <a:srgbClr val="871A1A"/>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50" name="Freeform 60"/>
            <p:cNvSpPr>
              <a:spLocks/>
            </p:cNvSpPr>
            <p:nvPr userDrawn="1"/>
          </p:nvSpPr>
          <p:spPr bwMode="gray">
            <a:xfrm>
              <a:off x="7552285" y="2597953"/>
              <a:ext cx="118762" cy="133207"/>
            </a:xfrm>
            <a:custGeom>
              <a:avLst/>
              <a:gdLst>
                <a:gd name="T0" fmla="*/ 39 w 39"/>
                <a:gd name="T1" fmla="*/ 42 h 44"/>
                <a:gd name="T2" fmla="*/ 10 w 39"/>
                <a:gd name="T3" fmla="*/ 1 h 44"/>
                <a:gd name="T4" fmla="*/ 4 w 39"/>
                <a:gd name="T5" fmla="*/ 18 h 44"/>
                <a:gd name="T6" fmla="*/ 12 w 39"/>
                <a:gd name="T7" fmla="*/ 44 h 44"/>
              </a:gdLst>
              <a:ahLst/>
              <a:cxnLst>
                <a:cxn ang="0">
                  <a:pos x="T0" y="T1"/>
                </a:cxn>
                <a:cxn ang="0">
                  <a:pos x="T2" y="T3"/>
                </a:cxn>
                <a:cxn ang="0">
                  <a:pos x="T4" y="T5"/>
                </a:cxn>
                <a:cxn ang="0">
                  <a:pos x="T6" y="T7"/>
                </a:cxn>
              </a:cxnLst>
              <a:rect l="0" t="0" r="r" b="b"/>
              <a:pathLst>
                <a:path w="39" h="44">
                  <a:moveTo>
                    <a:pt x="39" y="42"/>
                  </a:moveTo>
                  <a:cubicBezTo>
                    <a:pt x="31" y="28"/>
                    <a:pt x="16" y="13"/>
                    <a:pt x="10" y="1"/>
                  </a:cubicBezTo>
                  <a:cubicBezTo>
                    <a:pt x="4" y="0"/>
                    <a:pt x="0" y="6"/>
                    <a:pt x="4" y="18"/>
                  </a:cubicBezTo>
                  <a:cubicBezTo>
                    <a:pt x="8" y="27"/>
                    <a:pt x="19" y="41"/>
                    <a:pt x="12" y="44"/>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61"/>
            <p:cNvSpPr>
              <a:spLocks noEditPoints="1"/>
            </p:cNvSpPr>
            <p:nvPr userDrawn="1"/>
          </p:nvSpPr>
          <p:spPr bwMode="gray">
            <a:xfrm>
              <a:off x="9595320" y="3421265"/>
              <a:ext cx="470235" cy="442952"/>
            </a:xfrm>
            <a:custGeom>
              <a:avLst/>
              <a:gdLst>
                <a:gd name="T0" fmla="*/ 49 w 293"/>
                <a:gd name="T1" fmla="*/ 0 h 276"/>
                <a:gd name="T2" fmla="*/ 243 w 293"/>
                <a:gd name="T3" fmla="*/ 276 h 276"/>
                <a:gd name="T4" fmla="*/ 228 w 293"/>
                <a:gd name="T5" fmla="*/ 250 h 276"/>
                <a:gd name="T6" fmla="*/ 58 w 293"/>
                <a:gd name="T7" fmla="*/ 51 h 276"/>
                <a:gd name="T8" fmla="*/ 228 w 293"/>
                <a:gd name="T9" fmla="*/ 250 h 276"/>
                <a:gd name="T10" fmla="*/ 55 w 293"/>
                <a:gd name="T11" fmla="*/ 94 h 276"/>
                <a:gd name="T12" fmla="*/ 81 w 293"/>
                <a:gd name="T13" fmla="*/ 133 h 276"/>
                <a:gd name="T14" fmla="*/ 79 w 293"/>
                <a:gd name="T15" fmla="*/ 139 h 276"/>
                <a:gd name="T16" fmla="*/ 40 w 293"/>
                <a:gd name="T17" fmla="*/ 163 h 276"/>
                <a:gd name="T18" fmla="*/ 79 w 293"/>
                <a:gd name="T19" fmla="*/ 139 h 276"/>
                <a:gd name="T20" fmla="*/ 38 w 293"/>
                <a:gd name="T21" fmla="*/ 169 h 276"/>
                <a:gd name="T22" fmla="*/ 64 w 293"/>
                <a:gd name="T23" fmla="*/ 209 h 276"/>
                <a:gd name="T24" fmla="*/ 136 w 293"/>
                <a:gd name="T25" fmla="*/ 71 h 276"/>
                <a:gd name="T26" fmla="*/ 96 w 293"/>
                <a:gd name="T27" fmla="*/ 98 h 276"/>
                <a:gd name="T28" fmla="*/ 136 w 293"/>
                <a:gd name="T29" fmla="*/ 71 h 276"/>
                <a:gd name="T30" fmla="*/ 94 w 293"/>
                <a:gd name="T31" fmla="*/ 101 h 276"/>
                <a:gd name="T32" fmla="*/ 121 w 293"/>
                <a:gd name="T33" fmla="*/ 141 h 276"/>
                <a:gd name="T34" fmla="*/ 119 w 293"/>
                <a:gd name="T35" fmla="*/ 148 h 276"/>
                <a:gd name="T36" fmla="*/ 79 w 293"/>
                <a:gd name="T37" fmla="*/ 173 h 276"/>
                <a:gd name="T38" fmla="*/ 119 w 293"/>
                <a:gd name="T39" fmla="*/ 148 h 276"/>
                <a:gd name="T40" fmla="*/ 77 w 293"/>
                <a:gd name="T41" fmla="*/ 178 h 276"/>
                <a:gd name="T42" fmla="*/ 104 w 293"/>
                <a:gd name="T43" fmla="*/ 218 h 276"/>
                <a:gd name="T44" fmla="*/ 176 w 293"/>
                <a:gd name="T45" fmla="*/ 81 h 276"/>
                <a:gd name="T46" fmla="*/ 138 w 293"/>
                <a:gd name="T47" fmla="*/ 107 h 276"/>
                <a:gd name="T48" fmla="*/ 176 w 293"/>
                <a:gd name="T49" fmla="*/ 81 h 276"/>
                <a:gd name="T50" fmla="*/ 136 w 293"/>
                <a:gd name="T51" fmla="*/ 111 h 276"/>
                <a:gd name="T52" fmla="*/ 160 w 293"/>
                <a:gd name="T53" fmla="*/ 150 h 276"/>
                <a:gd name="T54" fmla="*/ 159 w 293"/>
                <a:gd name="T55" fmla="*/ 156 h 276"/>
                <a:gd name="T56" fmla="*/ 121 w 293"/>
                <a:gd name="T57" fmla="*/ 180 h 276"/>
                <a:gd name="T58" fmla="*/ 159 w 293"/>
                <a:gd name="T59" fmla="*/ 156 h 276"/>
                <a:gd name="T60" fmla="*/ 119 w 293"/>
                <a:gd name="T61" fmla="*/ 188 h 276"/>
                <a:gd name="T62" fmla="*/ 143 w 293"/>
                <a:gd name="T63" fmla="*/ 225 h 276"/>
                <a:gd name="T64" fmla="*/ 217 w 293"/>
                <a:gd name="T65" fmla="*/ 90 h 276"/>
                <a:gd name="T66" fmla="*/ 177 w 293"/>
                <a:gd name="T67" fmla="*/ 115 h 276"/>
                <a:gd name="T68" fmla="*/ 217 w 293"/>
                <a:gd name="T69" fmla="*/ 90 h 276"/>
                <a:gd name="T70" fmla="*/ 176 w 293"/>
                <a:gd name="T71" fmla="*/ 120 h 276"/>
                <a:gd name="T72" fmla="*/ 202 w 293"/>
                <a:gd name="T73" fmla="*/ 160 h 276"/>
                <a:gd name="T74" fmla="*/ 200 w 293"/>
                <a:gd name="T75" fmla="*/ 165 h 276"/>
                <a:gd name="T76" fmla="*/ 160 w 293"/>
                <a:gd name="T77" fmla="*/ 190 h 276"/>
                <a:gd name="T78" fmla="*/ 200 w 293"/>
                <a:gd name="T79" fmla="*/ 165 h 276"/>
                <a:gd name="T80" fmla="*/ 159 w 293"/>
                <a:gd name="T81" fmla="*/ 195 h 276"/>
                <a:gd name="T82" fmla="*/ 185 w 293"/>
                <a:gd name="T83" fmla="*/ 235 h 276"/>
                <a:gd name="T84" fmla="*/ 257 w 293"/>
                <a:gd name="T85" fmla="*/ 98 h 276"/>
                <a:gd name="T86" fmla="*/ 217 w 293"/>
                <a:gd name="T87" fmla="*/ 124 h 276"/>
                <a:gd name="T88" fmla="*/ 257 w 293"/>
                <a:gd name="T89" fmla="*/ 98 h 276"/>
                <a:gd name="T90" fmla="*/ 215 w 293"/>
                <a:gd name="T91" fmla="*/ 128 h 276"/>
                <a:gd name="T92" fmla="*/ 242 w 293"/>
                <a:gd name="T93" fmla="*/ 169 h 276"/>
                <a:gd name="T94" fmla="*/ 240 w 293"/>
                <a:gd name="T95" fmla="*/ 175 h 276"/>
                <a:gd name="T96" fmla="*/ 200 w 293"/>
                <a:gd name="T97" fmla="*/ 199 h 276"/>
                <a:gd name="T98" fmla="*/ 240 w 293"/>
                <a:gd name="T99" fmla="*/ 1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3" h="276">
                  <a:moveTo>
                    <a:pt x="293" y="53"/>
                  </a:moveTo>
                  <a:lnTo>
                    <a:pt x="49" y="0"/>
                  </a:lnTo>
                  <a:lnTo>
                    <a:pt x="0" y="224"/>
                  </a:lnTo>
                  <a:lnTo>
                    <a:pt x="243" y="276"/>
                  </a:lnTo>
                  <a:lnTo>
                    <a:pt x="293" y="53"/>
                  </a:lnTo>
                  <a:close/>
                  <a:moveTo>
                    <a:pt x="228" y="250"/>
                  </a:moveTo>
                  <a:lnTo>
                    <a:pt x="24" y="205"/>
                  </a:lnTo>
                  <a:lnTo>
                    <a:pt x="58" y="51"/>
                  </a:lnTo>
                  <a:lnTo>
                    <a:pt x="262" y="94"/>
                  </a:lnTo>
                  <a:lnTo>
                    <a:pt x="228" y="250"/>
                  </a:lnTo>
                  <a:close/>
                  <a:moveTo>
                    <a:pt x="87" y="100"/>
                  </a:moveTo>
                  <a:lnTo>
                    <a:pt x="55" y="94"/>
                  </a:lnTo>
                  <a:lnTo>
                    <a:pt x="47" y="126"/>
                  </a:lnTo>
                  <a:lnTo>
                    <a:pt x="81" y="133"/>
                  </a:lnTo>
                  <a:lnTo>
                    <a:pt x="87" y="100"/>
                  </a:lnTo>
                  <a:close/>
                  <a:moveTo>
                    <a:pt x="79" y="139"/>
                  </a:moveTo>
                  <a:lnTo>
                    <a:pt x="47" y="132"/>
                  </a:lnTo>
                  <a:lnTo>
                    <a:pt x="40" y="163"/>
                  </a:lnTo>
                  <a:lnTo>
                    <a:pt x="72" y="171"/>
                  </a:lnTo>
                  <a:lnTo>
                    <a:pt x="79" y="139"/>
                  </a:lnTo>
                  <a:close/>
                  <a:moveTo>
                    <a:pt x="70" y="177"/>
                  </a:moveTo>
                  <a:lnTo>
                    <a:pt x="38" y="169"/>
                  </a:lnTo>
                  <a:lnTo>
                    <a:pt x="30" y="201"/>
                  </a:lnTo>
                  <a:lnTo>
                    <a:pt x="64" y="209"/>
                  </a:lnTo>
                  <a:lnTo>
                    <a:pt x="70" y="177"/>
                  </a:lnTo>
                  <a:close/>
                  <a:moveTo>
                    <a:pt x="136" y="71"/>
                  </a:moveTo>
                  <a:lnTo>
                    <a:pt x="104" y="64"/>
                  </a:lnTo>
                  <a:lnTo>
                    <a:pt x="96" y="98"/>
                  </a:lnTo>
                  <a:lnTo>
                    <a:pt x="128" y="105"/>
                  </a:lnTo>
                  <a:lnTo>
                    <a:pt x="136" y="71"/>
                  </a:lnTo>
                  <a:close/>
                  <a:moveTo>
                    <a:pt x="128" y="109"/>
                  </a:moveTo>
                  <a:lnTo>
                    <a:pt x="94" y="101"/>
                  </a:lnTo>
                  <a:lnTo>
                    <a:pt x="87" y="135"/>
                  </a:lnTo>
                  <a:lnTo>
                    <a:pt x="121" y="141"/>
                  </a:lnTo>
                  <a:lnTo>
                    <a:pt x="128" y="109"/>
                  </a:lnTo>
                  <a:close/>
                  <a:moveTo>
                    <a:pt x="119" y="148"/>
                  </a:moveTo>
                  <a:lnTo>
                    <a:pt x="87" y="141"/>
                  </a:lnTo>
                  <a:lnTo>
                    <a:pt x="79" y="173"/>
                  </a:lnTo>
                  <a:lnTo>
                    <a:pt x="111" y="178"/>
                  </a:lnTo>
                  <a:lnTo>
                    <a:pt x="119" y="148"/>
                  </a:lnTo>
                  <a:close/>
                  <a:moveTo>
                    <a:pt x="111" y="186"/>
                  </a:moveTo>
                  <a:lnTo>
                    <a:pt x="77" y="178"/>
                  </a:lnTo>
                  <a:lnTo>
                    <a:pt x="72" y="210"/>
                  </a:lnTo>
                  <a:lnTo>
                    <a:pt x="104" y="218"/>
                  </a:lnTo>
                  <a:lnTo>
                    <a:pt x="111" y="186"/>
                  </a:lnTo>
                  <a:close/>
                  <a:moveTo>
                    <a:pt x="176" y="81"/>
                  </a:moveTo>
                  <a:lnTo>
                    <a:pt x="143" y="73"/>
                  </a:lnTo>
                  <a:lnTo>
                    <a:pt x="138" y="107"/>
                  </a:lnTo>
                  <a:lnTo>
                    <a:pt x="168" y="113"/>
                  </a:lnTo>
                  <a:lnTo>
                    <a:pt x="176" y="81"/>
                  </a:lnTo>
                  <a:close/>
                  <a:moveTo>
                    <a:pt x="168" y="118"/>
                  </a:moveTo>
                  <a:lnTo>
                    <a:pt x="136" y="111"/>
                  </a:lnTo>
                  <a:lnTo>
                    <a:pt x="128" y="143"/>
                  </a:lnTo>
                  <a:lnTo>
                    <a:pt x="160" y="150"/>
                  </a:lnTo>
                  <a:lnTo>
                    <a:pt x="168" y="118"/>
                  </a:lnTo>
                  <a:close/>
                  <a:moveTo>
                    <a:pt x="159" y="156"/>
                  </a:moveTo>
                  <a:lnTo>
                    <a:pt x="128" y="150"/>
                  </a:lnTo>
                  <a:lnTo>
                    <a:pt x="121" y="180"/>
                  </a:lnTo>
                  <a:lnTo>
                    <a:pt x="153" y="188"/>
                  </a:lnTo>
                  <a:lnTo>
                    <a:pt x="159" y="156"/>
                  </a:lnTo>
                  <a:close/>
                  <a:moveTo>
                    <a:pt x="151" y="193"/>
                  </a:moveTo>
                  <a:lnTo>
                    <a:pt x="119" y="188"/>
                  </a:lnTo>
                  <a:lnTo>
                    <a:pt x="111" y="220"/>
                  </a:lnTo>
                  <a:lnTo>
                    <a:pt x="143" y="225"/>
                  </a:lnTo>
                  <a:lnTo>
                    <a:pt x="151" y="193"/>
                  </a:lnTo>
                  <a:close/>
                  <a:moveTo>
                    <a:pt x="217" y="90"/>
                  </a:moveTo>
                  <a:lnTo>
                    <a:pt x="185" y="83"/>
                  </a:lnTo>
                  <a:lnTo>
                    <a:pt x="177" y="115"/>
                  </a:lnTo>
                  <a:lnTo>
                    <a:pt x="210" y="122"/>
                  </a:lnTo>
                  <a:lnTo>
                    <a:pt x="217" y="90"/>
                  </a:lnTo>
                  <a:close/>
                  <a:moveTo>
                    <a:pt x="210" y="128"/>
                  </a:moveTo>
                  <a:lnTo>
                    <a:pt x="176" y="120"/>
                  </a:lnTo>
                  <a:lnTo>
                    <a:pt x="168" y="152"/>
                  </a:lnTo>
                  <a:lnTo>
                    <a:pt x="202" y="160"/>
                  </a:lnTo>
                  <a:lnTo>
                    <a:pt x="210" y="128"/>
                  </a:lnTo>
                  <a:close/>
                  <a:moveTo>
                    <a:pt x="200" y="165"/>
                  </a:moveTo>
                  <a:lnTo>
                    <a:pt x="168" y="158"/>
                  </a:lnTo>
                  <a:lnTo>
                    <a:pt x="160" y="190"/>
                  </a:lnTo>
                  <a:lnTo>
                    <a:pt x="193" y="197"/>
                  </a:lnTo>
                  <a:lnTo>
                    <a:pt x="200" y="165"/>
                  </a:lnTo>
                  <a:close/>
                  <a:moveTo>
                    <a:pt x="193" y="203"/>
                  </a:moveTo>
                  <a:lnTo>
                    <a:pt x="159" y="195"/>
                  </a:lnTo>
                  <a:lnTo>
                    <a:pt x="153" y="227"/>
                  </a:lnTo>
                  <a:lnTo>
                    <a:pt x="185" y="235"/>
                  </a:lnTo>
                  <a:lnTo>
                    <a:pt x="193" y="203"/>
                  </a:lnTo>
                  <a:close/>
                  <a:moveTo>
                    <a:pt x="257" y="98"/>
                  </a:moveTo>
                  <a:lnTo>
                    <a:pt x="225" y="92"/>
                  </a:lnTo>
                  <a:lnTo>
                    <a:pt x="217" y="124"/>
                  </a:lnTo>
                  <a:lnTo>
                    <a:pt x="249" y="132"/>
                  </a:lnTo>
                  <a:lnTo>
                    <a:pt x="257" y="98"/>
                  </a:lnTo>
                  <a:close/>
                  <a:moveTo>
                    <a:pt x="249" y="135"/>
                  </a:moveTo>
                  <a:lnTo>
                    <a:pt x="215" y="128"/>
                  </a:lnTo>
                  <a:lnTo>
                    <a:pt x="210" y="162"/>
                  </a:lnTo>
                  <a:lnTo>
                    <a:pt x="242" y="169"/>
                  </a:lnTo>
                  <a:lnTo>
                    <a:pt x="249" y="135"/>
                  </a:lnTo>
                  <a:close/>
                  <a:moveTo>
                    <a:pt x="240" y="175"/>
                  </a:moveTo>
                  <a:lnTo>
                    <a:pt x="208" y="167"/>
                  </a:lnTo>
                  <a:lnTo>
                    <a:pt x="200" y="199"/>
                  </a:lnTo>
                  <a:lnTo>
                    <a:pt x="234" y="205"/>
                  </a:lnTo>
                  <a:lnTo>
                    <a:pt x="240" y="1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62"/>
            <p:cNvSpPr>
              <a:spLocks noEditPoints="1"/>
            </p:cNvSpPr>
            <p:nvPr userDrawn="1"/>
          </p:nvSpPr>
          <p:spPr bwMode="gray">
            <a:xfrm>
              <a:off x="8694972" y="938489"/>
              <a:ext cx="439742" cy="364312"/>
            </a:xfrm>
            <a:custGeom>
              <a:avLst/>
              <a:gdLst>
                <a:gd name="T0" fmla="*/ 145 w 145"/>
                <a:gd name="T1" fmla="*/ 86 h 121"/>
                <a:gd name="T2" fmla="*/ 129 w 145"/>
                <a:gd name="T3" fmla="*/ 112 h 121"/>
                <a:gd name="T4" fmla="*/ 123 w 145"/>
                <a:gd name="T5" fmla="*/ 94 h 121"/>
                <a:gd name="T6" fmla="*/ 102 w 145"/>
                <a:gd name="T7" fmla="*/ 121 h 121"/>
                <a:gd name="T8" fmla="*/ 129 w 145"/>
                <a:gd name="T9" fmla="*/ 86 h 121"/>
                <a:gd name="T10" fmla="*/ 145 w 145"/>
                <a:gd name="T11" fmla="*/ 40 h 121"/>
                <a:gd name="T12" fmla="*/ 129 w 145"/>
                <a:gd name="T13" fmla="*/ 86 h 121"/>
                <a:gd name="T14" fmla="*/ 145 w 145"/>
                <a:gd name="T15" fmla="*/ 33 h 121"/>
                <a:gd name="T16" fmla="*/ 103 w 145"/>
                <a:gd name="T17" fmla="*/ 53 h 121"/>
                <a:gd name="T18" fmla="*/ 102 w 145"/>
                <a:gd name="T19" fmla="*/ 60 h 121"/>
                <a:gd name="T20" fmla="*/ 145 w 145"/>
                <a:gd name="T21" fmla="*/ 0 h 121"/>
                <a:gd name="T22" fmla="*/ 102 w 145"/>
                <a:gd name="T23" fmla="*/ 40 h 121"/>
                <a:gd name="T24" fmla="*/ 86 w 145"/>
                <a:gd name="T25" fmla="*/ 119 h 121"/>
                <a:gd name="T26" fmla="*/ 94 w 145"/>
                <a:gd name="T27" fmla="*/ 101 h 121"/>
                <a:gd name="T28" fmla="*/ 86 w 145"/>
                <a:gd name="T29" fmla="*/ 119 h 121"/>
                <a:gd name="T30" fmla="*/ 94 w 145"/>
                <a:gd name="T31" fmla="*/ 95 h 121"/>
                <a:gd name="T32" fmla="*/ 86 w 145"/>
                <a:gd name="T33" fmla="*/ 66 h 121"/>
                <a:gd name="T34" fmla="*/ 51 w 145"/>
                <a:gd name="T35" fmla="*/ 54 h 121"/>
                <a:gd name="T36" fmla="*/ 94 w 145"/>
                <a:gd name="T37" fmla="*/ 56 h 121"/>
                <a:gd name="T38" fmla="*/ 51 w 145"/>
                <a:gd name="T39" fmla="*/ 48 h 121"/>
                <a:gd name="T40" fmla="*/ 94 w 145"/>
                <a:gd name="T41" fmla="*/ 44 h 121"/>
                <a:gd name="T42" fmla="*/ 51 w 145"/>
                <a:gd name="T43" fmla="*/ 0 h 121"/>
                <a:gd name="T44" fmla="*/ 74 w 145"/>
                <a:gd name="T45" fmla="*/ 41 h 121"/>
                <a:gd name="T46" fmla="*/ 28 w 145"/>
                <a:gd name="T47" fmla="*/ 111 h 121"/>
                <a:gd name="T48" fmla="*/ 42 w 145"/>
                <a:gd name="T49" fmla="*/ 64 h 121"/>
                <a:gd name="T50" fmla="*/ 34 w 145"/>
                <a:gd name="T51" fmla="*/ 109 h 121"/>
                <a:gd name="T52" fmla="*/ 0 w 145"/>
                <a:gd name="T53" fmla="*/ 106 h 121"/>
                <a:gd name="T54" fmla="*/ 42 w 145"/>
                <a:gd name="T55" fmla="*/ 50 h 121"/>
                <a:gd name="T56" fmla="*/ 0 w 145"/>
                <a:gd name="T57" fmla="*/ 106 h 121"/>
                <a:gd name="T58" fmla="*/ 42 w 145"/>
                <a:gd name="T59" fmla="*/ 37 h 121"/>
                <a:gd name="T60" fmla="*/ 0 w 145"/>
                <a:gd name="T61" fmla="*/ 16 h 121"/>
                <a:gd name="T62" fmla="*/ 17 w 145"/>
                <a:gd name="T63" fmla="*/ 94 h 121"/>
                <a:gd name="T64" fmla="*/ 0 w 145"/>
                <a:gd name="T65" fmla="*/ 121 h 121"/>
                <a:gd name="T66" fmla="*/ 17 w 145"/>
                <a:gd name="T67" fmla="*/ 94 h 121"/>
                <a:gd name="T68" fmla="*/ 51 w 145"/>
                <a:gd name="T69" fmla="*/ 60 h 121"/>
                <a:gd name="T70" fmla="*/ 80 w 145"/>
                <a:gd name="T71" fmla="*/ 91 h 121"/>
                <a:gd name="T72" fmla="*/ 80 w 145"/>
                <a:gd name="T73" fmla="*/ 96 h 121"/>
                <a:gd name="T74" fmla="*/ 51 w 145"/>
                <a:gd name="T75" fmla="*/ 106 h 121"/>
                <a:gd name="T76" fmla="*/ 80 w 145"/>
                <a:gd name="T77" fmla="*/ 96 h 121"/>
                <a:gd name="T78" fmla="*/ 102 w 145"/>
                <a:gd name="T79" fmla="*/ 66 h 121"/>
                <a:gd name="T80" fmla="*/ 123 w 145"/>
                <a:gd name="T81" fmla="*/ 8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5" h="121">
                  <a:moveTo>
                    <a:pt x="145" y="106"/>
                  </a:moveTo>
                  <a:cubicBezTo>
                    <a:pt x="145" y="86"/>
                    <a:pt x="145" y="86"/>
                    <a:pt x="145" y="86"/>
                  </a:cubicBezTo>
                  <a:cubicBezTo>
                    <a:pt x="129" y="92"/>
                    <a:pt x="129" y="92"/>
                    <a:pt x="129" y="92"/>
                  </a:cubicBezTo>
                  <a:cubicBezTo>
                    <a:pt x="129" y="112"/>
                    <a:pt x="129" y="112"/>
                    <a:pt x="129" y="112"/>
                  </a:cubicBezTo>
                  <a:cubicBezTo>
                    <a:pt x="123" y="114"/>
                    <a:pt x="123" y="114"/>
                    <a:pt x="123" y="114"/>
                  </a:cubicBezTo>
                  <a:cubicBezTo>
                    <a:pt x="123" y="94"/>
                    <a:pt x="123" y="94"/>
                    <a:pt x="123" y="94"/>
                  </a:cubicBezTo>
                  <a:cubicBezTo>
                    <a:pt x="102" y="102"/>
                    <a:pt x="102" y="102"/>
                    <a:pt x="102" y="102"/>
                  </a:cubicBezTo>
                  <a:cubicBezTo>
                    <a:pt x="102" y="121"/>
                    <a:pt x="102" y="121"/>
                    <a:pt x="102" y="121"/>
                  </a:cubicBezTo>
                  <a:lnTo>
                    <a:pt x="145" y="106"/>
                  </a:lnTo>
                  <a:close/>
                  <a:moveTo>
                    <a:pt x="129" y="86"/>
                  </a:moveTo>
                  <a:cubicBezTo>
                    <a:pt x="145" y="80"/>
                    <a:pt x="145" y="80"/>
                    <a:pt x="145" y="80"/>
                  </a:cubicBezTo>
                  <a:cubicBezTo>
                    <a:pt x="145" y="40"/>
                    <a:pt x="145" y="40"/>
                    <a:pt x="145" y="40"/>
                  </a:cubicBezTo>
                  <a:cubicBezTo>
                    <a:pt x="140" y="43"/>
                    <a:pt x="135" y="47"/>
                    <a:pt x="129" y="51"/>
                  </a:cubicBezTo>
                  <a:lnTo>
                    <a:pt x="129" y="86"/>
                  </a:lnTo>
                  <a:close/>
                  <a:moveTo>
                    <a:pt x="102" y="60"/>
                  </a:moveTo>
                  <a:cubicBezTo>
                    <a:pt x="110" y="56"/>
                    <a:pt x="124" y="48"/>
                    <a:pt x="145" y="33"/>
                  </a:cubicBezTo>
                  <a:cubicBezTo>
                    <a:pt x="145" y="21"/>
                    <a:pt x="145" y="21"/>
                    <a:pt x="145" y="21"/>
                  </a:cubicBezTo>
                  <a:cubicBezTo>
                    <a:pt x="130" y="37"/>
                    <a:pt x="108" y="51"/>
                    <a:pt x="103" y="53"/>
                  </a:cubicBezTo>
                  <a:cubicBezTo>
                    <a:pt x="102" y="54"/>
                    <a:pt x="102" y="54"/>
                    <a:pt x="102" y="54"/>
                  </a:cubicBezTo>
                  <a:lnTo>
                    <a:pt x="102" y="60"/>
                  </a:lnTo>
                  <a:close/>
                  <a:moveTo>
                    <a:pt x="145" y="3"/>
                  </a:moveTo>
                  <a:cubicBezTo>
                    <a:pt x="145" y="0"/>
                    <a:pt x="145" y="0"/>
                    <a:pt x="145" y="0"/>
                  </a:cubicBezTo>
                  <a:cubicBezTo>
                    <a:pt x="102" y="16"/>
                    <a:pt x="102" y="16"/>
                    <a:pt x="102" y="16"/>
                  </a:cubicBezTo>
                  <a:cubicBezTo>
                    <a:pt x="102" y="40"/>
                    <a:pt x="102" y="40"/>
                    <a:pt x="102" y="40"/>
                  </a:cubicBezTo>
                  <a:cubicBezTo>
                    <a:pt x="115" y="32"/>
                    <a:pt x="137" y="15"/>
                    <a:pt x="145" y="3"/>
                  </a:cubicBezTo>
                  <a:close/>
                  <a:moveTo>
                    <a:pt x="86" y="119"/>
                  </a:moveTo>
                  <a:cubicBezTo>
                    <a:pt x="94" y="121"/>
                    <a:pt x="94" y="121"/>
                    <a:pt x="94" y="121"/>
                  </a:cubicBezTo>
                  <a:cubicBezTo>
                    <a:pt x="94" y="101"/>
                    <a:pt x="94" y="101"/>
                    <a:pt x="94" y="101"/>
                  </a:cubicBezTo>
                  <a:cubicBezTo>
                    <a:pt x="86" y="98"/>
                    <a:pt x="86" y="98"/>
                    <a:pt x="86" y="98"/>
                  </a:cubicBezTo>
                  <a:lnTo>
                    <a:pt x="86" y="119"/>
                  </a:lnTo>
                  <a:close/>
                  <a:moveTo>
                    <a:pt x="86" y="93"/>
                  </a:moveTo>
                  <a:cubicBezTo>
                    <a:pt x="94" y="95"/>
                    <a:pt x="94" y="95"/>
                    <a:pt x="94" y="95"/>
                  </a:cubicBezTo>
                  <a:cubicBezTo>
                    <a:pt x="94" y="67"/>
                    <a:pt x="94" y="67"/>
                    <a:pt x="94" y="67"/>
                  </a:cubicBezTo>
                  <a:cubicBezTo>
                    <a:pt x="92" y="67"/>
                    <a:pt x="89" y="66"/>
                    <a:pt x="86" y="66"/>
                  </a:cubicBezTo>
                  <a:lnTo>
                    <a:pt x="86" y="93"/>
                  </a:lnTo>
                  <a:close/>
                  <a:moveTo>
                    <a:pt x="51" y="54"/>
                  </a:moveTo>
                  <a:cubicBezTo>
                    <a:pt x="61" y="56"/>
                    <a:pt x="84" y="60"/>
                    <a:pt x="94" y="62"/>
                  </a:cubicBezTo>
                  <a:cubicBezTo>
                    <a:pt x="94" y="56"/>
                    <a:pt x="94" y="56"/>
                    <a:pt x="94" y="56"/>
                  </a:cubicBezTo>
                  <a:cubicBezTo>
                    <a:pt x="87" y="56"/>
                    <a:pt x="79" y="54"/>
                    <a:pt x="71" y="52"/>
                  </a:cubicBezTo>
                  <a:cubicBezTo>
                    <a:pt x="64" y="50"/>
                    <a:pt x="57" y="49"/>
                    <a:pt x="51" y="48"/>
                  </a:cubicBezTo>
                  <a:lnTo>
                    <a:pt x="51" y="54"/>
                  </a:lnTo>
                  <a:close/>
                  <a:moveTo>
                    <a:pt x="94" y="44"/>
                  </a:moveTo>
                  <a:cubicBezTo>
                    <a:pt x="94" y="16"/>
                    <a:pt x="94" y="16"/>
                    <a:pt x="94" y="16"/>
                  </a:cubicBezTo>
                  <a:cubicBezTo>
                    <a:pt x="51" y="0"/>
                    <a:pt x="51" y="0"/>
                    <a:pt x="51" y="0"/>
                  </a:cubicBezTo>
                  <a:cubicBezTo>
                    <a:pt x="51" y="36"/>
                    <a:pt x="51" y="36"/>
                    <a:pt x="51" y="36"/>
                  </a:cubicBezTo>
                  <a:cubicBezTo>
                    <a:pt x="58" y="37"/>
                    <a:pt x="66" y="39"/>
                    <a:pt x="74" y="41"/>
                  </a:cubicBezTo>
                  <a:cubicBezTo>
                    <a:pt x="81" y="43"/>
                    <a:pt x="88" y="45"/>
                    <a:pt x="94" y="44"/>
                  </a:cubicBezTo>
                  <a:close/>
                  <a:moveTo>
                    <a:pt x="28" y="111"/>
                  </a:moveTo>
                  <a:cubicBezTo>
                    <a:pt x="42" y="106"/>
                    <a:pt x="42" y="106"/>
                    <a:pt x="42" y="106"/>
                  </a:cubicBezTo>
                  <a:cubicBezTo>
                    <a:pt x="42" y="64"/>
                    <a:pt x="42" y="64"/>
                    <a:pt x="42" y="64"/>
                  </a:cubicBezTo>
                  <a:cubicBezTo>
                    <a:pt x="21" y="89"/>
                    <a:pt x="21" y="89"/>
                    <a:pt x="21" y="89"/>
                  </a:cubicBezTo>
                  <a:cubicBezTo>
                    <a:pt x="34" y="109"/>
                    <a:pt x="34" y="109"/>
                    <a:pt x="34" y="109"/>
                  </a:cubicBezTo>
                  <a:lnTo>
                    <a:pt x="28" y="111"/>
                  </a:lnTo>
                  <a:close/>
                  <a:moveTo>
                    <a:pt x="0" y="106"/>
                  </a:moveTo>
                  <a:cubicBezTo>
                    <a:pt x="42" y="56"/>
                    <a:pt x="42" y="56"/>
                    <a:pt x="42" y="56"/>
                  </a:cubicBezTo>
                  <a:cubicBezTo>
                    <a:pt x="42" y="50"/>
                    <a:pt x="42" y="50"/>
                    <a:pt x="42" y="50"/>
                  </a:cubicBezTo>
                  <a:cubicBezTo>
                    <a:pt x="30" y="55"/>
                    <a:pt x="12" y="72"/>
                    <a:pt x="0" y="85"/>
                  </a:cubicBezTo>
                  <a:lnTo>
                    <a:pt x="0" y="106"/>
                  </a:lnTo>
                  <a:close/>
                  <a:moveTo>
                    <a:pt x="0" y="69"/>
                  </a:moveTo>
                  <a:cubicBezTo>
                    <a:pt x="11" y="57"/>
                    <a:pt x="28" y="41"/>
                    <a:pt x="42" y="37"/>
                  </a:cubicBezTo>
                  <a:cubicBezTo>
                    <a:pt x="42" y="0"/>
                    <a:pt x="42" y="0"/>
                    <a:pt x="42" y="0"/>
                  </a:cubicBezTo>
                  <a:cubicBezTo>
                    <a:pt x="0" y="16"/>
                    <a:pt x="0" y="16"/>
                    <a:pt x="0" y="16"/>
                  </a:cubicBezTo>
                  <a:lnTo>
                    <a:pt x="0" y="69"/>
                  </a:lnTo>
                  <a:close/>
                  <a:moveTo>
                    <a:pt x="17" y="94"/>
                  </a:moveTo>
                  <a:cubicBezTo>
                    <a:pt x="0" y="115"/>
                    <a:pt x="0" y="115"/>
                    <a:pt x="0" y="115"/>
                  </a:cubicBezTo>
                  <a:cubicBezTo>
                    <a:pt x="0" y="121"/>
                    <a:pt x="0" y="121"/>
                    <a:pt x="0" y="121"/>
                  </a:cubicBezTo>
                  <a:cubicBezTo>
                    <a:pt x="28" y="111"/>
                    <a:pt x="28" y="111"/>
                    <a:pt x="28" y="111"/>
                  </a:cubicBezTo>
                  <a:lnTo>
                    <a:pt x="17" y="94"/>
                  </a:lnTo>
                  <a:close/>
                  <a:moveTo>
                    <a:pt x="80" y="65"/>
                  </a:moveTo>
                  <a:cubicBezTo>
                    <a:pt x="71" y="64"/>
                    <a:pt x="58" y="62"/>
                    <a:pt x="51" y="60"/>
                  </a:cubicBezTo>
                  <a:cubicBezTo>
                    <a:pt x="51" y="79"/>
                    <a:pt x="51" y="79"/>
                    <a:pt x="51" y="79"/>
                  </a:cubicBezTo>
                  <a:cubicBezTo>
                    <a:pt x="80" y="91"/>
                    <a:pt x="80" y="91"/>
                    <a:pt x="80" y="91"/>
                  </a:cubicBezTo>
                  <a:lnTo>
                    <a:pt x="80" y="65"/>
                  </a:lnTo>
                  <a:close/>
                  <a:moveTo>
                    <a:pt x="80" y="96"/>
                  </a:moveTo>
                  <a:cubicBezTo>
                    <a:pt x="51" y="85"/>
                    <a:pt x="51" y="85"/>
                    <a:pt x="51" y="85"/>
                  </a:cubicBezTo>
                  <a:cubicBezTo>
                    <a:pt x="51" y="106"/>
                    <a:pt x="51" y="106"/>
                    <a:pt x="51" y="106"/>
                  </a:cubicBezTo>
                  <a:cubicBezTo>
                    <a:pt x="80" y="117"/>
                    <a:pt x="80" y="117"/>
                    <a:pt x="80" y="117"/>
                  </a:cubicBezTo>
                  <a:lnTo>
                    <a:pt x="80" y="96"/>
                  </a:lnTo>
                  <a:close/>
                  <a:moveTo>
                    <a:pt x="123" y="54"/>
                  </a:moveTo>
                  <a:cubicBezTo>
                    <a:pt x="115" y="60"/>
                    <a:pt x="107" y="64"/>
                    <a:pt x="102" y="66"/>
                  </a:cubicBezTo>
                  <a:cubicBezTo>
                    <a:pt x="102" y="96"/>
                    <a:pt x="102" y="96"/>
                    <a:pt x="102" y="96"/>
                  </a:cubicBezTo>
                  <a:cubicBezTo>
                    <a:pt x="123" y="88"/>
                    <a:pt x="123" y="88"/>
                    <a:pt x="123" y="88"/>
                  </a:cubicBezTo>
                  <a:lnTo>
                    <a:pt x="12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63"/>
            <p:cNvSpPr>
              <a:spLocks noEditPoints="1"/>
            </p:cNvSpPr>
            <p:nvPr userDrawn="1"/>
          </p:nvSpPr>
          <p:spPr bwMode="gray">
            <a:xfrm>
              <a:off x="7765737" y="1317245"/>
              <a:ext cx="532826" cy="418879"/>
            </a:xfrm>
            <a:custGeom>
              <a:avLst/>
              <a:gdLst>
                <a:gd name="T0" fmla="*/ 281 w 332"/>
                <a:gd name="T1" fmla="*/ 0 h 261"/>
                <a:gd name="T2" fmla="*/ 0 w 332"/>
                <a:gd name="T3" fmla="*/ 77 h 261"/>
                <a:gd name="T4" fmla="*/ 51 w 332"/>
                <a:gd name="T5" fmla="*/ 261 h 261"/>
                <a:gd name="T6" fmla="*/ 332 w 332"/>
                <a:gd name="T7" fmla="*/ 184 h 261"/>
                <a:gd name="T8" fmla="*/ 281 w 332"/>
                <a:gd name="T9" fmla="*/ 0 h 261"/>
                <a:gd name="T10" fmla="*/ 287 w 332"/>
                <a:gd name="T11" fmla="*/ 179 h 261"/>
                <a:gd name="T12" fmla="*/ 86 w 332"/>
                <a:gd name="T13" fmla="*/ 233 h 261"/>
                <a:gd name="T14" fmla="*/ 45 w 332"/>
                <a:gd name="T15" fmla="*/ 83 h 261"/>
                <a:gd name="T16" fmla="*/ 245 w 332"/>
                <a:gd name="T17" fmla="*/ 29 h 261"/>
                <a:gd name="T18" fmla="*/ 287 w 332"/>
                <a:gd name="T19" fmla="*/ 179 h 261"/>
                <a:gd name="T20" fmla="*/ 202 w 332"/>
                <a:gd name="T21" fmla="*/ 122 h 261"/>
                <a:gd name="T22" fmla="*/ 119 w 332"/>
                <a:gd name="T23" fmla="*/ 100 h 261"/>
                <a:gd name="T24" fmla="*/ 141 w 332"/>
                <a:gd name="T25" fmla="*/ 183 h 261"/>
                <a:gd name="T26" fmla="*/ 202 w 332"/>
                <a:gd name="T27" fmla="*/ 12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261">
                  <a:moveTo>
                    <a:pt x="281" y="0"/>
                  </a:moveTo>
                  <a:lnTo>
                    <a:pt x="0" y="77"/>
                  </a:lnTo>
                  <a:lnTo>
                    <a:pt x="51" y="261"/>
                  </a:lnTo>
                  <a:lnTo>
                    <a:pt x="332" y="184"/>
                  </a:lnTo>
                  <a:lnTo>
                    <a:pt x="281" y="0"/>
                  </a:lnTo>
                  <a:close/>
                  <a:moveTo>
                    <a:pt x="287" y="179"/>
                  </a:moveTo>
                  <a:lnTo>
                    <a:pt x="86" y="233"/>
                  </a:lnTo>
                  <a:lnTo>
                    <a:pt x="45" y="83"/>
                  </a:lnTo>
                  <a:lnTo>
                    <a:pt x="245" y="29"/>
                  </a:lnTo>
                  <a:lnTo>
                    <a:pt x="287" y="179"/>
                  </a:lnTo>
                  <a:close/>
                  <a:moveTo>
                    <a:pt x="202" y="122"/>
                  </a:moveTo>
                  <a:lnTo>
                    <a:pt x="119" y="100"/>
                  </a:lnTo>
                  <a:lnTo>
                    <a:pt x="141" y="183"/>
                  </a:lnTo>
                  <a:lnTo>
                    <a:pt x="202" y="1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64"/>
            <p:cNvSpPr>
              <a:spLocks noEditPoints="1"/>
            </p:cNvSpPr>
            <p:nvPr userDrawn="1"/>
          </p:nvSpPr>
          <p:spPr bwMode="gray">
            <a:xfrm>
              <a:off x="7407844" y="2041053"/>
              <a:ext cx="420483" cy="377151"/>
            </a:xfrm>
            <a:custGeom>
              <a:avLst/>
              <a:gdLst>
                <a:gd name="T0" fmla="*/ 86 w 139"/>
                <a:gd name="T1" fmla="*/ 88 h 125"/>
                <a:gd name="T2" fmla="*/ 94 w 139"/>
                <a:gd name="T3" fmla="*/ 106 h 125"/>
                <a:gd name="T4" fmla="*/ 104 w 139"/>
                <a:gd name="T5" fmla="*/ 121 h 125"/>
                <a:gd name="T6" fmla="*/ 118 w 139"/>
                <a:gd name="T7" fmla="*/ 116 h 125"/>
                <a:gd name="T8" fmla="*/ 133 w 139"/>
                <a:gd name="T9" fmla="*/ 75 h 125"/>
                <a:gd name="T10" fmla="*/ 130 w 139"/>
                <a:gd name="T11" fmla="*/ 37 h 125"/>
                <a:gd name="T12" fmla="*/ 111 w 139"/>
                <a:gd name="T13" fmla="*/ 31 h 125"/>
                <a:gd name="T14" fmla="*/ 101 w 139"/>
                <a:gd name="T15" fmla="*/ 29 h 125"/>
                <a:gd name="T16" fmla="*/ 91 w 139"/>
                <a:gd name="T17" fmla="*/ 25 h 125"/>
                <a:gd name="T18" fmla="*/ 81 w 139"/>
                <a:gd name="T19" fmla="*/ 20 h 125"/>
                <a:gd name="T20" fmla="*/ 73 w 139"/>
                <a:gd name="T21" fmla="*/ 12 h 125"/>
                <a:gd name="T22" fmla="*/ 57 w 139"/>
                <a:gd name="T23" fmla="*/ 2 h 125"/>
                <a:gd name="T24" fmla="*/ 24 w 139"/>
                <a:gd name="T25" fmla="*/ 22 h 125"/>
                <a:gd name="T26" fmla="*/ 1 w 139"/>
                <a:gd name="T27" fmla="*/ 59 h 125"/>
                <a:gd name="T28" fmla="*/ 7 w 139"/>
                <a:gd name="T29" fmla="*/ 74 h 125"/>
                <a:gd name="T30" fmla="*/ 25 w 139"/>
                <a:gd name="T31" fmla="*/ 73 h 125"/>
                <a:gd name="T32" fmla="*/ 44 w 139"/>
                <a:gd name="T33" fmla="*/ 68 h 125"/>
                <a:gd name="T34" fmla="*/ 66 w 139"/>
                <a:gd name="T35" fmla="*/ 75 h 125"/>
                <a:gd name="T36" fmla="*/ 86 w 139"/>
                <a:gd name="T37" fmla="*/ 88 h 125"/>
                <a:gd name="T38" fmla="*/ 88 w 139"/>
                <a:gd name="T39" fmla="*/ 30 h 125"/>
                <a:gd name="T40" fmla="*/ 92 w 139"/>
                <a:gd name="T41" fmla="*/ 41 h 125"/>
                <a:gd name="T42" fmla="*/ 81 w 139"/>
                <a:gd name="T43" fmla="*/ 45 h 125"/>
                <a:gd name="T44" fmla="*/ 77 w 139"/>
                <a:gd name="T45" fmla="*/ 34 h 125"/>
                <a:gd name="T46" fmla="*/ 88 w 139"/>
                <a:gd name="T47"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125">
                  <a:moveTo>
                    <a:pt x="86" y="88"/>
                  </a:moveTo>
                  <a:cubicBezTo>
                    <a:pt x="90" y="93"/>
                    <a:pt x="92" y="100"/>
                    <a:pt x="94" y="106"/>
                  </a:cubicBezTo>
                  <a:cubicBezTo>
                    <a:pt x="96" y="112"/>
                    <a:pt x="99" y="118"/>
                    <a:pt x="104" y="121"/>
                  </a:cubicBezTo>
                  <a:cubicBezTo>
                    <a:pt x="110" y="125"/>
                    <a:pt x="115" y="121"/>
                    <a:pt x="118" y="116"/>
                  </a:cubicBezTo>
                  <a:cubicBezTo>
                    <a:pt x="127" y="105"/>
                    <a:pt x="131" y="89"/>
                    <a:pt x="133" y="75"/>
                  </a:cubicBezTo>
                  <a:cubicBezTo>
                    <a:pt x="136" y="64"/>
                    <a:pt x="139" y="47"/>
                    <a:pt x="130" y="37"/>
                  </a:cubicBezTo>
                  <a:cubicBezTo>
                    <a:pt x="124" y="32"/>
                    <a:pt x="118" y="31"/>
                    <a:pt x="111" y="31"/>
                  </a:cubicBezTo>
                  <a:cubicBezTo>
                    <a:pt x="107" y="31"/>
                    <a:pt x="104" y="30"/>
                    <a:pt x="101" y="29"/>
                  </a:cubicBezTo>
                  <a:cubicBezTo>
                    <a:pt x="97" y="28"/>
                    <a:pt x="94" y="26"/>
                    <a:pt x="91" y="25"/>
                  </a:cubicBezTo>
                  <a:cubicBezTo>
                    <a:pt x="87" y="23"/>
                    <a:pt x="84" y="21"/>
                    <a:pt x="81" y="20"/>
                  </a:cubicBezTo>
                  <a:cubicBezTo>
                    <a:pt x="78" y="18"/>
                    <a:pt x="76" y="15"/>
                    <a:pt x="73" y="12"/>
                  </a:cubicBezTo>
                  <a:cubicBezTo>
                    <a:pt x="69" y="7"/>
                    <a:pt x="64" y="3"/>
                    <a:pt x="57" y="2"/>
                  </a:cubicBezTo>
                  <a:cubicBezTo>
                    <a:pt x="43" y="0"/>
                    <a:pt x="32" y="13"/>
                    <a:pt x="24" y="22"/>
                  </a:cubicBezTo>
                  <a:cubicBezTo>
                    <a:pt x="15" y="33"/>
                    <a:pt x="5" y="46"/>
                    <a:pt x="1" y="59"/>
                  </a:cubicBezTo>
                  <a:cubicBezTo>
                    <a:pt x="0" y="66"/>
                    <a:pt x="0" y="71"/>
                    <a:pt x="7" y="74"/>
                  </a:cubicBezTo>
                  <a:cubicBezTo>
                    <a:pt x="13" y="76"/>
                    <a:pt x="19" y="74"/>
                    <a:pt x="25" y="73"/>
                  </a:cubicBezTo>
                  <a:cubicBezTo>
                    <a:pt x="31" y="70"/>
                    <a:pt x="37" y="68"/>
                    <a:pt x="44" y="68"/>
                  </a:cubicBezTo>
                  <a:cubicBezTo>
                    <a:pt x="51" y="68"/>
                    <a:pt x="59" y="72"/>
                    <a:pt x="66" y="75"/>
                  </a:cubicBezTo>
                  <a:cubicBezTo>
                    <a:pt x="73" y="79"/>
                    <a:pt x="81" y="82"/>
                    <a:pt x="86" y="88"/>
                  </a:cubicBezTo>
                  <a:close/>
                  <a:moveTo>
                    <a:pt x="88" y="30"/>
                  </a:moveTo>
                  <a:cubicBezTo>
                    <a:pt x="92" y="32"/>
                    <a:pt x="94" y="37"/>
                    <a:pt x="92" y="41"/>
                  </a:cubicBezTo>
                  <a:cubicBezTo>
                    <a:pt x="90" y="46"/>
                    <a:pt x="85" y="47"/>
                    <a:pt x="81" y="45"/>
                  </a:cubicBezTo>
                  <a:cubicBezTo>
                    <a:pt x="76" y="43"/>
                    <a:pt x="75" y="38"/>
                    <a:pt x="77" y="34"/>
                  </a:cubicBezTo>
                  <a:cubicBezTo>
                    <a:pt x="79" y="30"/>
                    <a:pt x="84" y="28"/>
                    <a:pt x="88"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65"/>
            <p:cNvSpPr>
              <a:spLocks noEditPoints="1"/>
            </p:cNvSpPr>
            <p:nvPr userDrawn="1"/>
          </p:nvSpPr>
          <p:spPr bwMode="gray">
            <a:xfrm>
              <a:off x="9577665" y="1501807"/>
              <a:ext cx="475050" cy="364312"/>
            </a:xfrm>
            <a:custGeom>
              <a:avLst/>
              <a:gdLst>
                <a:gd name="T0" fmla="*/ 45 w 157"/>
                <a:gd name="T1" fmla="*/ 3 h 121"/>
                <a:gd name="T2" fmla="*/ 28 w 157"/>
                <a:gd name="T3" fmla="*/ 0 h 121"/>
                <a:gd name="T4" fmla="*/ 25 w 157"/>
                <a:gd name="T5" fmla="*/ 6 h 121"/>
                <a:gd name="T6" fmla="*/ 47 w 157"/>
                <a:gd name="T7" fmla="*/ 9 h 121"/>
                <a:gd name="T8" fmla="*/ 45 w 157"/>
                <a:gd name="T9" fmla="*/ 3 h 121"/>
                <a:gd name="T10" fmla="*/ 14 w 157"/>
                <a:gd name="T11" fmla="*/ 8 h 121"/>
                <a:gd name="T12" fmla="*/ 0 w 157"/>
                <a:gd name="T13" fmla="*/ 98 h 121"/>
                <a:gd name="T14" fmla="*/ 65 w 157"/>
                <a:gd name="T15" fmla="*/ 108 h 121"/>
                <a:gd name="T16" fmla="*/ 65 w 157"/>
                <a:gd name="T17" fmla="*/ 108 h 121"/>
                <a:gd name="T18" fmla="*/ 54 w 157"/>
                <a:gd name="T19" fmla="*/ 73 h 121"/>
                <a:gd name="T20" fmla="*/ 103 w 157"/>
                <a:gd name="T21" fmla="*/ 38 h 121"/>
                <a:gd name="T22" fmla="*/ 138 w 157"/>
                <a:gd name="T23" fmla="*/ 86 h 121"/>
                <a:gd name="T24" fmla="*/ 118 w 157"/>
                <a:gd name="T25" fmla="*/ 117 h 121"/>
                <a:gd name="T26" fmla="*/ 118 w 157"/>
                <a:gd name="T27" fmla="*/ 117 h 121"/>
                <a:gd name="T28" fmla="*/ 143 w 157"/>
                <a:gd name="T29" fmla="*/ 121 h 121"/>
                <a:gd name="T30" fmla="*/ 157 w 157"/>
                <a:gd name="T31" fmla="*/ 30 h 121"/>
                <a:gd name="T32" fmla="*/ 14 w 157"/>
                <a:gd name="T33" fmla="*/ 8 h 121"/>
                <a:gd name="T34" fmla="*/ 122 w 157"/>
                <a:gd name="T35" fmla="*/ 84 h 121"/>
                <a:gd name="T36" fmla="*/ 100 w 157"/>
                <a:gd name="T37" fmla="*/ 54 h 121"/>
                <a:gd name="T38" fmla="*/ 70 w 157"/>
                <a:gd name="T39" fmla="*/ 76 h 121"/>
                <a:gd name="T40" fmla="*/ 92 w 157"/>
                <a:gd name="T41" fmla="*/ 106 h 121"/>
                <a:gd name="T42" fmla="*/ 122 w 157"/>
                <a:gd name="T43" fmla="*/ 84 h 121"/>
                <a:gd name="T44" fmla="*/ 132 w 157"/>
                <a:gd name="T45" fmla="*/ 85 h 121"/>
                <a:gd name="T46" fmla="*/ 91 w 157"/>
                <a:gd name="T47" fmla="*/ 115 h 121"/>
                <a:gd name="T48" fmla="*/ 61 w 157"/>
                <a:gd name="T49" fmla="*/ 74 h 121"/>
                <a:gd name="T50" fmla="*/ 102 w 157"/>
                <a:gd name="T51" fmla="*/ 44 h 121"/>
                <a:gd name="T52" fmla="*/ 132 w 157"/>
                <a:gd name="T53" fmla="*/ 85 h 121"/>
                <a:gd name="T54" fmla="*/ 144 w 157"/>
                <a:gd name="T55" fmla="*/ 34 h 121"/>
                <a:gd name="T56" fmla="*/ 149 w 157"/>
                <a:gd name="T57" fmla="*/ 41 h 121"/>
                <a:gd name="T58" fmla="*/ 142 w 157"/>
                <a:gd name="T59" fmla="*/ 46 h 121"/>
                <a:gd name="T60" fmla="*/ 138 w 157"/>
                <a:gd name="T61" fmla="*/ 39 h 121"/>
                <a:gd name="T62" fmla="*/ 144 w 157"/>
                <a:gd name="T63" fmla="*/ 3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7" h="121">
                  <a:moveTo>
                    <a:pt x="45" y="3"/>
                  </a:moveTo>
                  <a:cubicBezTo>
                    <a:pt x="28" y="0"/>
                    <a:pt x="28" y="0"/>
                    <a:pt x="28" y="0"/>
                  </a:cubicBezTo>
                  <a:cubicBezTo>
                    <a:pt x="25" y="6"/>
                    <a:pt x="25" y="6"/>
                    <a:pt x="25" y="6"/>
                  </a:cubicBezTo>
                  <a:cubicBezTo>
                    <a:pt x="47" y="9"/>
                    <a:pt x="47" y="9"/>
                    <a:pt x="47" y="9"/>
                  </a:cubicBezTo>
                  <a:lnTo>
                    <a:pt x="45" y="3"/>
                  </a:lnTo>
                  <a:close/>
                  <a:moveTo>
                    <a:pt x="14" y="8"/>
                  </a:moveTo>
                  <a:cubicBezTo>
                    <a:pt x="0" y="98"/>
                    <a:pt x="0" y="98"/>
                    <a:pt x="0" y="98"/>
                  </a:cubicBezTo>
                  <a:cubicBezTo>
                    <a:pt x="65" y="108"/>
                    <a:pt x="65" y="108"/>
                    <a:pt x="65" y="108"/>
                  </a:cubicBezTo>
                  <a:cubicBezTo>
                    <a:pt x="65" y="108"/>
                    <a:pt x="65" y="108"/>
                    <a:pt x="65" y="108"/>
                  </a:cubicBezTo>
                  <a:cubicBezTo>
                    <a:pt x="56" y="99"/>
                    <a:pt x="52" y="86"/>
                    <a:pt x="54" y="73"/>
                  </a:cubicBezTo>
                  <a:cubicBezTo>
                    <a:pt x="58" y="50"/>
                    <a:pt x="80" y="34"/>
                    <a:pt x="103" y="38"/>
                  </a:cubicBezTo>
                  <a:cubicBezTo>
                    <a:pt x="126" y="41"/>
                    <a:pt x="142" y="63"/>
                    <a:pt x="138" y="86"/>
                  </a:cubicBezTo>
                  <a:cubicBezTo>
                    <a:pt x="136" y="99"/>
                    <a:pt x="129" y="110"/>
                    <a:pt x="118" y="117"/>
                  </a:cubicBezTo>
                  <a:cubicBezTo>
                    <a:pt x="118" y="117"/>
                    <a:pt x="118" y="117"/>
                    <a:pt x="118" y="117"/>
                  </a:cubicBezTo>
                  <a:cubicBezTo>
                    <a:pt x="143" y="121"/>
                    <a:pt x="143" y="121"/>
                    <a:pt x="143" y="121"/>
                  </a:cubicBezTo>
                  <a:cubicBezTo>
                    <a:pt x="157" y="30"/>
                    <a:pt x="157" y="30"/>
                    <a:pt x="157" y="30"/>
                  </a:cubicBezTo>
                  <a:lnTo>
                    <a:pt x="14" y="8"/>
                  </a:lnTo>
                  <a:close/>
                  <a:moveTo>
                    <a:pt x="122" y="84"/>
                  </a:moveTo>
                  <a:cubicBezTo>
                    <a:pt x="125" y="69"/>
                    <a:pt x="115" y="56"/>
                    <a:pt x="100" y="54"/>
                  </a:cubicBezTo>
                  <a:cubicBezTo>
                    <a:pt x="86" y="52"/>
                    <a:pt x="73" y="61"/>
                    <a:pt x="70" y="76"/>
                  </a:cubicBezTo>
                  <a:cubicBezTo>
                    <a:pt x="68" y="90"/>
                    <a:pt x="78" y="103"/>
                    <a:pt x="92" y="106"/>
                  </a:cubicBezTo>
                  <a:cubicBezTo>
                    <a:pt x="107" y="108"/>
                    <a:pt x="120" y="98"/>
                    <a:pt x="122" y="84"/>
                  </a:cubicBezTo>
                  <a:close/>
                  <a:moveTo>
                    <a:pt x="132" y="85"/>
                  </a:moveTo>
                  <a:cubicBezTo>
                    <a:pt x="129" y="105"/>
                    <a:pt x="110" y="119"/>
                    <a:pt x="91" y="115"/>
                  </a:cubicBezTo>
                  <a:cubicBezTo>
                    <a:pt x="71" y="112"/>
                    <a:pt x="58" y="94"/>
                    <a:pt x="61" y="74"/>
                  </a:cubicBezTo>
                  <a:cubicBezTo>
                    <a:pt x="64" y="55"/>
                    <a:pt x="82" y="41"/>
                    <a:pt x="102" y="44"/>
                  </a:cubicBezTo>
                  <a:cubicBezTo>
                    <a:pt x="122" y="47"/>
                    <a:pt x="135" y="66"/>
                    <a:pt x="132" y="85"/>
                  </a:cubicBezTo>
                  <a:close/>
                  <a:moveTo>
                    <a:pt x="144" y="34"/>
                  </a:moveTo>
                  <a:cubicBezTo>
                    <a:pt x="147" y="35"/>
                    <a:pt x="150" y="38"/>
                    <a:pt x="149" y="41"/>
                  </a:cubicBezTo>
                  <a:cubicBezTo>
                    <a:pt x="149" y="44"/>
                    <a:pt x="146" y="46"/>
                    <a:pt x="142" y="46"/>
                  </a:cubicBezTo>
                  <a:cubicBezTo>
                    <a:pt x="139" y="45"/>
                    <a:pt x="137" y="42"/>
                    <a:pt x="138" y="39"/>
                  </a:cubicBezTo>
                  <a:cubicBezTo>
                    <a:pt x="138" y="36"/>
                    <a:pt x="141" y="34"/>
                    <a:pt x="144"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66"/>
            <p:cNvSpPr>
              <a:spLocks noEditPoints="1"/>
            </p:cNvSpPr>
            <p:nvPr userDrawn="1"/>
          </p:nvSpPr>
          <p:spPr bwMode="gray">
            <a:xfrm>
              <a:off x="9871362" y="2068337"/>
              <a:ext cx="406040" cy="430112"/>
            </a:xfrm>
            <a:custGeom>
              <a:avLst/>
              <a:gdLst>
                <a:gd name="T0" fmla="*/ 253 w 253"/>
                <a:gd name="T1" fmla="*/ 222 h 268"/>
                <a:gd name="T2" fmla="*/ 224 w 253"/>
                <a:gd name="T3" fmla="*/ 79 h 268"/>
                <a:gd name="T4" fmla="*/ 202 w 253"/>
                <a:gd name="T5" fmla="*/ 62 h 268"/>
                <a:gd name="T6" fmla="*/ 194 w 253"/>
                <a:gd name="T7" fmla="*/ 73 h 268"/>
                <a:gd name="T8" fmla="*/ 226 w 253"/>
                <a:gd name="T9" fmla="*/ 227 h 268"/>
                <a:gd name="T10" fmla="*/ 253 w 253"/>
                <a:gd name="T11" fmla="*/ 222 h 268"/>
                <a:gd name="T12" fmla="*/ 198 w 253"/>
                <a:gd name="T13" fmla="*/ 41 h 268"/>
                <a:gd name="T14" fmla="*/ 219 w 253"/>
                <a:gd name="T15" fmla="*/ 56 h 268"/>
                <a:gd name="T16" fmla="*/ 207 w 253"/>
                <a:gd name="T17" fmla="*/ 0 h 268"/>
                <a:gd name="T18" fmla="*/ 153 w 253"/>
                <a:gd name="T19" fmla="*/ 11 h 268"/>
                <a:gd name="T20" fmla="*/ 177 w 253"/>
                <a:gd name="T21" fmla="*/ 28 h 268"/>
                <a:gd name="T22" fmla="*/ 173 w 253"/>
                <a:gd name="T23" fmla="*/ 26 h 268"/>
                <a:gd name="T24" fmla="*/ 119 w 253"/>
                <a:gd name="T25" fmla="*/ 101 h 268"/>
                <a:gd name="T26" fmla="*/ 87 w 253"/>
                <a:gd name="T27" fmla="*/ 75 h 268"/>
                <a:gd name="T28" fmla="*/ 85 w 253"/>
                <a:gd name="T29" fmla="*/ 75 h 268"/>
                <a:gd name="T30" fmla="*/ 70 w 253"/>
                <a:gd name="T31" fmla="*/ 66 h 268"/>
                <a:gd name="T32" fmla="*/ 0 w 253"/>
                <a:gd name="T33" fmla="*/ 158 h 268"/>
                <a:gd name="T34" fmla="*/ 7 w 253"/>
                <a:gd name="T35" fmla="*/ 199 h 268"/>
                <a:gd name="T36" fmla="*/ 79 w 253"/>
                <a:gd name="T37" fmla="*/ 100 h 268"/>
                <a:gd name="T38" fmla="*/ 105 w 253"/>
                <a:gd name="T39" fmla="*/ 120 h 268"/>
                <a:gd name="T40" fmla="*/ 130 w 253"/>
                <a:gd name="T41" fmla="*/ 137 h 268"/>
                <a:gd name="T42" fmla="*/ 130 w 253"/>
                <a:gd name="T43" fmla="*/ 135 h 268"/>
                <a:gd name="T44" fmla="*/ 130 w 253"/>
                <a:gd name="T45" fmla="*/ 137 h 268"/>
                <a:gd name="T46" fmla="*/ 132 w 253"/>
                <a:gd name="T47" fmla="*/ 135 h 268"/>
                <a:gd name="T48" fmla="*/ 198 w 253"/>
                <a:gd name="T49" fmla="*/ 41 h 268"/>
                <a:gd name="T50" fmla="*/ 34 w 253"/>
                <a:gd name="T51" fmla="*/ 188 h 268"/>
                <a:gd name="T52" fmla="*/ 11 w 253"/>
                <a:gd name="T53" fmla="*/ 218 h 268"/>
                <a:gd name="T54" fmla="*/ 22 w 253"/>
                <a:gd name="T55" fmla="*/ 268 h 268"/>
                <a:gd name="T56" fmla="*/ 49 w 253"/>
                <a:gd name="T57" fmla="*/ 263 h 268"/>
                <a:gd name="T58" fmla="*/ 34 w 253"/>
                <a:gd name="T59" fmla="*/ 188 h 268"/>
                <a:gd name="T60" fmla="*/ 62 w 253"/>
                <a:gd name="T61" fmla="*/ 150 h 268"/>
                <a:gd name="T62" fmla="*/ 39 w 253"/>
                <a:gd name="T63" fmla="*/ 180 h 268"/>
                <a:gd name="T64" fmla="*/ 56 w 253"/>
                <a:gd name="T65" fmla="*/ 261 h 268"/>
                <a:gd name="T66" fmla="*/ 83 w 253"/>
                <a:gd name="T67" fmla="*/ 257 h 268"/>
                <a:gd name="T68" fmla="*/ 62 w 253"/>
                <a:gd name="T69" fmla="*/ 150 h 268"/>
                <a:gd name="T70" fmla="*/ 83 w 253"/>
                <a:gd name="T71" fmla="*/ 120 h 268"/>
                <a:gd name="T72" fmla="*/ 68 w 253"/>
                <a:gd name="T73" fmla="*/ 141 h 268"/>
                <a:gd name="T74" fmla="*/ 90 w 253"/>
                <a:gd name="T75" fmla="*/ 255 h 268"/>
                <a:gd name="T76" fmla="*/ 117 w 253"/>
                <a:gd name="T77" fmla="*/ 250 h 268"/>
                <a:gd name="T78" fmla="*/ 92 w 253"/>
                <a:gd name="T79" fmla="*/ 126 h 268"/>
                <a:gd name="T80" fmla="*/ 83 w 253"/>
                <a:gd name="T81" fmla="*/ 120 h 268"/>
                <a:gd name="T82" fmla="*/ 134 w 253"/>
                <a:gd name="T83" fmla="*/ 154 h 268"/>
                <a:gd name="T84" fmla="*/ 100 w 253"/>
                <a:gd name="T85" fmla="*/ 131 h 268"/>
                <a:gd name="T86" fmla="*/ 124 w 253"/>
                <a:gd name="T87" fmla="*/ 248 h 268"/>
                <a:gd name="T88" fmla="*/ 151 w 253"/>
                <a:gd name="T89" fmla="*/ 242 h 268"/>
                <a:gd name="T90" fmla="*/ 134 w 253"/>
                <a:gd name="T91" fmla="*/ 154 h 268"/>
                <a:gd name="T92" fmla="*/ 162 w 253"/>
                <a:gd name="T93" fmla="*/ 118 h 268"/>
                <a:gd name="T94" fmla="*/ 139 w 253"/>
                <a:gd name="T95" fmla="*/ 150 h 268"/>
                <a:gd name="T96" fmla="*/ 158 w 253"/>
                <a:gd name="T97" fmla="*/ 240 h 268"/>
                <a:gd name="T98" fmla="*/ 185 w 253"/>
                <a:gd name="T99" fmla="*/ 237 h 268"/>
                <a:gd name="T100" fmla="*/ 162 w 253"/>
                <a:gd name="T101" fmla="*/ 118 h 268"/>
                <a:gd name="T102" fmla="*/ 189 w 253"/>
                <a:gd name="T103" fmla="*/ 81 h 268"/>
                <a:gd name="T104" fmla="*/ 168 w 253"/>
                <a:gd name="T105" fmla="*/ 111 h 268"/>
                <a:gd name="T106" fmla="*/ 192 w 253"/>
                <a:gd name="T107" fmla="*/ 235 h 268"/>
                <a:gd name="T108" fmla="*/ 219 w 253"/>
                <a:gd name="T109" fmla="*/ 229 h 268"/>
                <a:gd name="T110" fmla="*/ 189 w 253"/>
                <a:gd name="T111" fmla="*/ 8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3" h="268">
                  <a:moveTo>
                    <a:pt x="253" y="222"/>
                  </a:moveTo>
                  <a:lnTo>
                    <a:pt x="224" y="79"/>
                  </a:lnTo>
                  <a:lnTo>
                    <a:pt x="202" y="62"/>
                  </a:lnTo>
                  <a:lnTo>
                    <a:pt x="194" y="73"/>
                  </a:lnTo>
                  <a:lnTo>
                    <a:pt x="226" y="227"/>
                  </a:lnTo>
                  <a:lnTo>
                    <a:pt x="253" y="222"/>
                  </a:lnTo>
                  <a:close/>
                  <a:moveTo>
                    <a:pt x="198" y="41"/>
                  </a:moveTo>
                  <a:lnTo>
                    <a:pt x="219" y="56"/>
                  </a:lnTo>
                  <a:lnTo>
                    <a:pt x="207" y="0"/>
                  </a:lnTo>
                  <a:lnTo>
                    <a:pt x="153" y="11"/>
                  </a:lnTo>
                  <a:lnTo>
                    <a:pt x="177" y="28"/>
                  </a:lnTo>
                  <a:lnTo>
                    <a:pt x="173" y="26"/>
                  </a:lnTo>
                  <a:lnTo>
                    <a:pt x="119" y="101"/>
                  </a:lnTo>
                  <a:lnTo>
                    <a:pt x="87" y="75"/>
                  </a:lnTo>
                  <a:lnTo>
                    <a:pt x="85" y="75"/>
                  </a:lnTo>
                  <a:lnTo>
                    <a:pt x="70" y="66"/>
                  </a:lnTo>
                  <a:lnTo>
                    <a:pt x="0" y="158"/>
                  </a:lnTo>
                  <a:lnTo>
                    <a:pt x="7" y="199"/>
                  </a:lnTo>
                  <a:lnTo>
                    <a:pt x="79" y="100"/>
                  </a:lnTo>
                  <a:lnTo>
                    <a:pt x="105" y="120"/>
                  </a:lnTo>
                  <a:lnTo>
                    <a:pt x="130" y="137"/>
                  </a:lnTo>
                  <a:lnTo>
                    <a:pt x="130" y="135"/>
                  </a:lnTo>
                  <a:lnTo>
                    <a:pt x="130" y="137"/>
                  </a:lnTo>
                  <a:lnTo>
                    <a:pt x="132" y="135"/>
                  </a:lnTo>
                  <a:lnTo>
                    <a:pt x="198" y="41"/>
                  </a:lnTo>
                  <a:close/>
                  <a:moveTo>
                    <a:pt x="34" y="188"/>
                  </a:moveTo>
                  <a:lnTo>
                    <a:pt x="11" y="218"/>
                  </a:lnTo>
                  <a:lnTo>
                    <a:pt x="22" y="268"/>
                  </a:lnTo>
                  <a:lnTo>
                    <a:pt x="49" y="263"/>
                  </a:lnTo>
                  <a:lnTo>
                    <a:pt x="34" y="188"/>
                  </a:lnTo>
                  <a:close/>
                  <a:moveTo>
                    <a:pt x="62" y="150"/>
                  </a:moveTo>
                  <a:lnTo>
                    <a:pt x="39" y="180"/>
                  </a:lnTo>
                  <a:lnTo>
                    <a:pt x="56" y="261"/>
                  </a:lnTo>
                  <a:lnTo>
                    <a:pt x="83" y="257"/>
                  </a:lnTo>
                  <a:lnTo>
                    <a:pt x="62" y="150"/>
                  </a:lnTo>
                  <a:close/>
                  <a:moveTo>
                    <a:pt x="83" y="120"/>
                  </a:moveTo>
                  <a:lnTo>
                    <a:pt x="68" y="141"/>
                  </a:lnTo>
                  <a:lnTo>
                    <a:pt x="90" y="255"/>
                  </a:lnTo>
                  <a:lnTo>
                    <a:pt x="117" y="250"/>
                  </a:lnTo>
                  <a:lnTo>
                    <a:pt x="92" y="126"/>
                  </a:lnTo>
                  <a:lnTo>
                    <a:pt x="83" y="120"/>
                  </a:lnTo>
                  <a:close/>
                  <a:moveTo>
                    <a:pt x="134" y="154"/>
                  </a:moveTo>
                  <a:lnTo>
                    <a:pt x="100" y="131"/>
                  </a:lnTo>
                  <a:lnTo>
                    <a:pt x="124" y="248"/>
                  </a:lnTo>
                  <a:lnTo>
                    <a:pt x="151" y="242"/>
                  </a:lnTo>
                  <a:lnTo>
                    <a:pt x="134" y="154"/>
                  </a:lnTo>
                  <a:close/>
                  <a:moveTo>
                    <a:pt x="162" y="118"/>
                  </a:moveTo>
                  <a:lnTo>
                    <a:pt x="139" y="150"/>
                  </a:lnTo>
                  <a:lnTo>
                    <a:pt x="158" y="240"/>
                  </a:lnTo>
                  <a:lnTo>
                    <a:pt x="185" y="237"/>
                  </a:lnTo>
                  <a:lnTo>
                    <a:pt x="162" y="118"/>
                  </a:lnTo>
                  <a:close/>
                  <a:moveTo>
                    <a:pt x="189" y="81"/>
                  </a:moveTo>
                  <a:lnTo>
                    <a:pt x="168" y="111"/>
                  </a:lnTo>
                  <a:lnTo>
                    <a:pt x="192" y="235"/>
                  </a:lnTo>
                  <a:lnTo>
                    <a:pt x="219" y="229"/>
                  </a:lnTo>
                  <a:lnTo>
                    <a:pt x="189"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99943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9569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5600236"/>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1876993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413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E3804080-CFC3-44E3-A504-6786FDA13BD6}"/>
              </a:ext>
            </a:extLst>
          </p:cNvPr>
          <p:cNvSpPr>
            <a:spLocks noGrp="1"/>
          </p:cNvSpPr>
          <p:nvPr>
            <p:ph type="body" sz="quarter" idx="11" hasCustomPrompt="1"/>
          </p:nvPr>
        </p:nvSpPr>
        <p:spPr>
          <a:xfrm>
            <a:off x="586390" y="6145927"/>
            <a:ext cx="11018520" cy="123111"/>
          </a:xfrm>
        </p:spPr>
        <p:txBody>
          <a:bodyPr anchor="b" anchorCtr="0">
            <a:noAutofit/>
          </a:bodyPr>
          <a:lstStyle>
            <a:lvl1pPr marL="0" indent="0">
              <a:buFontTx/>
              <a:buNone/>
              <a:defRPr sz="800">
                <a:latin typeface="Segoe UI" panose="020B0502040204020203" pitchFamily="34" charset="0"/>
                <a:cs typeface="Segoe UI" panose="020B0502040204020203" pitchFamily="34" charset="0"/>
              </a:defRPr>
            </a:lvl1pPr>
          </a:lstStyle>
          <a:p>
            <a:pPr lvl="0"/>
            <a:r>
              <a:rPr lang="en-US"/>
              <a:t>Click to edit footnote or source text, delete this box if not needed</a:t>
            </a:r>
          </a:p>
        </p:txBody>
      </p:sp>
      <p:sp>
        <p:nvSpPr>
          <p:cNvPr id="6" name="Rectangle 5">
            <a:extLst>
              <a:ext uri="{FF2B5EF4-FFF2-40B4-BE49-F238E27FC236}">
                <a16:creationId xmlns:a16="http://schemas.microsoft.com/office/drawing/2014/main" id="{804D37A9-0636-4AED-A490-5B5904A2B298}"/>
              </a:ext>
            </a:extLst>
          </p:cNvPr>
          <p:cNvSpPr/>
          <p:nvPr userDrawn="1"/>
        </p:nvSpPr>
        <p:spPr>
          <a:xfrm>
            <a:off x="11415025" y="6447187"/>
            <a:ext cx="309701" cy="215444"/>
          </a:xfrm>
          <a:prstGeom prst="rect">
            <a:avLst/>
          </a:prstGeom>
        </p:spPr>
        <p:txBody>
          <a:bodyPr wrap="none">
            <a:spAutoFit/>
          </a:bodyPr>
          <a:lstStyle/>
          <a:p>
            <a:pPr algn="ctr"/>
            <a:fld id="{A723345A-6139-4D79-89C7-035E55A2B6B6}" type="slidenum">
              <a:rPr lang="en-US" sz="800" i="0" baseline="0" smtClean="0">
                <a:solidFill>
                  <a:schemeClr val="accent6"/>
                </a:solidFill>
                <a:effectLst/>
                <a:latin typeface="+mn-lt"/>
                <a:ea typeface="Times New Roman" panose="02020603050405020304" pitchFamily="18" charset="0"/>
              </a:rPr>
              <a:t>‹#›</a:t>
            </a:fld>
            <a:endParaRPr lang="en-US" sz="800" i="0" baseline="0">
              <a:solidFill>
                <a:schemeClr val="accent6"/>
              </a:solidFill>
              <a:latin typeface="+mn-lt"/>
            </a:endParaRPr>
          </a:p>
        </p:txBody>
      </p:sp>
    </p:spTree>
    <p:extLst>
      <p:ext uri="{BB962C8B-B14F-4D97-AF65-F5344CB8AC3E}">
        <p14:creationId xmlns:p14="http://schemas.microsoft.com/office/powerpoint/2010/main" val="979202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430072826"/>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7526660"/>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55903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10005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8938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3625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0866677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90666"/>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749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62360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8"/>
            <a:ext cx="1662233" cy="382281"/>
          </a:xfrm>
          <a:prstGeom prst="rect">
            <a:avLst/>
          </a:prstGeom>
        </p:spPr>
      </p:pic>
    </p:spTree>
    <p:extLst>
      <p:ext uri="{BB962C8B-B14F-4D97-AF65-F5344CB8AC3E}">
        <p14:creationId xmlns:p14="http://schemas.microsoft.com/office/powerpoint/2010/main" val="2544334888"/>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33211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51209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7034568"/>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Slide - Purp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rgbClr val="5C2D91">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864784039"/>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chemeClr val="accent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1102750638"/>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81DBBB-9E5B-4FB9-94D2-3CBA5D10C128}"/>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37E386E2-7A8F-4173-8694-04778FA95F5E}"/>
              </a:ext>
            </a:extLst>
          </p:cNvPr>
          <p:cNvSpPr/>
          <p:nvPr userDrawn="1"/>
        </p:nvSpPr>
        <p:spPr bwMode="auto">
          <a:xfrm>
            <a:off x="0" y="-1"/>
            <a:ext cx="3585699" cy="2689656"/>
          </a:xfrm>
          <a:prstGeom prst="rect">
            <a:avLst/>
          </a:prstGeom>
          <a:gradFill flip="none" rotWithShape="1">
            <a:gsLst>
              <a:gs pos="96000">
                <a:srgbClr val="070301">
                  <a:alpha val="76000"/>
                </a:srgbClr>
              </a:gs>
              <a:gs pos="51000">
                <a:srgbClr val="070301">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8982ECA-C93B-4C46-A5B3-C4B8F42D11F0}"/>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pic>
        <p:nvPicPr>
          <p:cNvPr id="5" name="Picture 4">
            <a:extLst>
              <a:ext uri="{FF2B5EF4-FFF2-40B4-BE49-F238E27FC236}">
                <a16:creationId xmlns:a16="http://schemas.microsoft.com/office/drawing/2014/main" id="{5393ACD6-D21D-4E2C-9805-2600826BCE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6477" y="292817"/>
            <a:ext cx="1801814" cy="662880"/>
          </a:xfrm>
          <a:prstGeom prst="rect">
            <a:avLst/>
          </a:prstGeom>
        </p:spPr>
      </p:pic>
      <p:sp>
        <p:nvSpPr>
          <p:cNvPr id="6" name="Freeform: Shape 5">
            <a:extLst>
              <a:ext uri="{FF2B5EF4-FFF2-40B4-BE49-F238E27FC236}">
                <a16:creationId xmlns:a16="http://schemas.microsoft.com/office/drawing/2014/main" id="{481EFD21-132D-4D76-8206-147D70681E2D}"/>
              </a:ext>
            </a:extLst>
          </p:cNvPr>
          <p:cNvSpPr>
            <a:spLocks noChangeAspect="1"/>
          </p:cNvSpPr>
          <p:nvPr userDrawn="1"/>
        </p:nvSpPr>
        <p:spPr bwMode="auto">
          <a:xfrm>
            <a:off x="-1" y="2084186"/>
            <a:ext cx="9233176" cy="1793104"/>
          </a:xfrm>
          <a:custGeom>
            <a:avLst/>
            <a:gdLst>
              <a:gd name="connsiteX0" fmla="*/ 0 w 9418320"/>
              <a:gd name="connsiteY0" fmla="*/ 0 h 1828800"/>
              <a:gd name="connsiteX1" fmla="*/ 1883665 w 9418320"/>
              <a:gd name="connsiteY1" fmla="*/ 0 h 1828800"/>
              <a:gd name="connsiteX2" fmla="*/ 7172418 w 9418320"/>
              <a:gd name="connsiteY2" fmla="*/ 0 h 1828800"/>
              <a:gd name="connsiteX3" fmla="*/ 7534655 w 9418320"/>
              <a:gd name="connsiteY3" fmla="*/ 0 h 1828800"/>
              <a:gd name="connsiteX4" fmla="*/ 9056083 w 9418320"/>
              <a:gd name="connsiteY4" fmla="*/ 0 h 1828800"/>
              <a:gd name="connsiteX5" fmla="*/ 9418320 w 9418320"/>
              <a:gd name="connsiteY5" fmla="*/ 0 h 1828800"/>
              <a:gd name="connsiteX6" fmla="*/ 9059731 w 9418320"/>
              <a:gd name="connsiteY6" fmla="*/ 1828800 h 1828800"/>
              <a:gd name="connsiteX7" fmla="*/ 8697494 w 9418320"/>
              <a:gd name="connsiteY7" fmla="*/ 1828800 h 1828800"/>
              <a:gd name="connsiteX8" fmla="*/ 7176066 w 9418320"/>
              <a:gd name="connsiteY8" fmla="*/ 1828800 h 1828800"/>
              <a:gd name="connsiteX9" fmla="*/ 6813830 w 9418320"/>
              <a:gd name="connsiteY9" fmla="*/ 1828800 h 1828800"/>
              <a:gd name="connsiteX10" fmla="*/ 1883665 w 9418320"/>
              <a:gd name="connsiteY10" fmla="*/ 1828800 h 1828800"/>
              <a:gd name="connsiteX11" fmla="*/ 0 w 9418320"/>
              <a:gd name="connsiteY11"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8320" h="1828800">
                <a:moveTo>
                  <a:pt x="0" y="0"/>
                </a:moveTo>
                <a:lnTo>
                  <a:pt x="1883665" y="0"/>
                </a:lnTo>
                <a:lnTo>
                  <a:pt x="7172418" y="0"/>
                </a:lnTo>
                <a:lnTo>
                  <a:pt x="7534655" y="0"/>
                </a:lnTo>
                <a:lnTo>
                  <a:pt x="9056083" y="0"/>
                </a:lnTo>
                <a:lnTo>
                  <a:pt x="9418320" y="0"/>
                </a:lnTo>
                <a:lnTo>
                  <a:pt x="9059731" y="1828800"/>
                </a:lnTo>
                <a:lnTo>
                  <a:pt x="8697494" y="1828800"/>
                </a:lnTo>
                <a:lnTo>
                  <a:pt x="7176066" y="1828800"/>
                </a:lnTo>
                <a:lnTo>
                  <a:pt x="6813830" y="1828800"/>
                </a:lnTo>
                <a:lnTo>
                  <a:pt x="1883665" y="1828800"/>
                </a:lnTo>
                <a:lnTo>
                  <a:pt x="0" y="1828800"/>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2">
            <a:extLst>
              <a:ext uri="{FF2B5EF4-FFF2-40B4-BE49-F238E27FC236}">
                <a16:creationId xmlns:a16="http://schemas.microsoft.com/office/drawing/2014/main" id="{85E3F0F8-4BBD-4F35-87FB-0C309CF0F2E8}"/>
              </a:ext>
            </a:extLst>
          </p:cNvPr>
          <p:cNvSpPr>
            <a:spLocks noGrp="1"/>
          </p:cNvSpPr>
          <p:nvPr>
            <p:ph type="title"/>
          </p:nvPr>
        </p:nvSpPr>
        <p:spPr>
          <a:xfrm>
            <a:off x="269241" y="2260372"/>
            <a:ext cx="8067822" cy="899665"/>
          </a:xfrm>
        </p:spPr>
        <p:txBody>
          <a:bodyPr anchor="t" anchorCtr="0"/>
          <a:lstStyle>
            <a:lvl1pPr>
              <a:defRPr lang="en-US" sz="4705" b="0" kern="1200" cap="none" spc="-98" baseline="0" dirty="0">
                <a:ln w="3175">
                  <a:noFill/>
                </a:ln>
                <a:gradFill>
                  <a:gsLst>
                    <a:gs pos="0">
                      <a:schemeClr val="bg1"/>
                    </a:gs>
                    <a:gs pos="100000">
                      <a:schemeClr val="bg1"/>
                    </a:gs>
                  </a:gsLst>
                  <a:lin ang="5400000" scaled="0"/>
                </a:gradFill>
                <a:effectLst/>
                <a:latin typeface="+mj-lt"/>
                <a:ea typeface="+mn-ea"/>
                <a:cs typeface="Segoe UI" pitchFamily="34" charset="0"/>
              </a:defRPr>
            </a:lvl1pPr>
          </a:lstStyle>
          <a:p>
            <a:pPr marL="0" lvl="0" algn="l" defTabSz="914367" rtl="0" eaLnBrk="1" latinLnBrk="0" hangingPunct="1">
              <a:lnSpc>
                <a:spcPct val="90000"/>
              </a:lnSpc>
              <a:spcBef>
                <a:spcPct val="0"/>
              </a:spcBef>
              <a:buNone/>
              <a:defRPr/>
            </a:pPr>
            <a:r>
              <a:rPr lang="en-US"/>
              <a:t>Click to edit Master title style</a:t>
            </a:r>
          </a:p>
        </p:txBody>
      </p:sp>
    </p:spTree>
    <p:extLst>
      <p:ext uri="{BB962C8B-B14F-4D97-AF65-F5344CB8AC3E}">
        <p14:creationId xmlns:p14="http://schemas.microsoft.com/office/powerpoint/2010/main" val="3709025988"/>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Slide No Imag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68079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and Content-Blu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13000">
                      <a:schemeClr val="tx1"/>
                    </a:gs>
                    <a:gs pos="27000">
                      <a:schemeClr val="tx1"/>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gradFill>
                  <a:gsLst>
                    <a:gs pos="13000">
                      <a:schemeClr val="tx1"/>
                    </a:gs>
                    <a:gs pos="27000">
                      <a:schemeClr val="tx1"/>
                    </a:gs>
                  </a:gsLst>
                  <a:lin ang="5400000" scaled="0"/>
                </a:gradFill>
              </a:defRPr>
            </a:lvl4pPr>
            <a:lvl5pPr marL="672290" indent="0">
              <a:spcBef>
                <a:spcPts val="0"/>
              </a:spcBef>
              <a:spcAft>
                <a:spcPts val="588"/>
              </a:spcAft>
              <a:buNone/>
              <a:defRPr>
                <a:gradFill>
                  <a:gsLst>
                    <a:gs pos="13000">
                      <a:schemeClr val="tx1"/>
                    </a:gs>
                    <a:gs pos="27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931063"/>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and Content-Orang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gradFill>
                  <a:gsLst>
                    <a:gs pos="0">
                      <a:schemeClr val="accent2"/>
                    </a:gs>
                    <a:gs pos="100000">
                      <a:schemeClr val="accent2"/>
                    </a:gs>
                  </a:gsLst>
                  <a:lin ang="5400000" scaled="0"/>
                </a:gra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lvl4pPr>
            <a:lvl5pPr marL="672290" indent="0">
              <a:spcBef>
                <a:spcPts val="0"/>
              </a:spcBef>
              <a:spcAft>
                <a:spcPts val="588"/>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83643"/>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1_Title and Content-Orange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hasCustomPrompt="1"/>
          </p:nvPr>
        </p:nvSpPr>
        <p:spPr>
          <a:xfrm>
            <a:off x="269239" y="1189177"/>
            <a:ext cx="11653523" cy="1810614"/>
          </a:xfrm>
        </p:spPr>
        <p:txBody>
          <a:bodyPr/>
          <a:lstStyle>
            <a:lvl1pPr marL="0" indent="0" algn="l" defTabSz="856756" rtl="0" eaLnBrk="1" fontAlgn="base" latinLnBrk="0" hangingPunct="1">
              <a:lnSpc>
                <a:spcPct val="90000"/>
              </a:lnSpc>
              <a:spcBef>
                <a:spcPct val="0"/>
              </a:spcBef>
              <a:spcAft>
                <a:spcPts val="588"/>
              </a:spcAft>
              <a:buNone/>
              <a:defRPr lang="en-US" sz="2353" kern="1200" dirty="0" smtClean="0">
                <a:solidFill>
                  <a:srgbClr val="0078D7"/>
                </a:solidFill>
                <a:latin typeface="Segoe UI Semibold" panose="020B0702040204020203" pitchFamily="34" charset="0"/>
                <a:ea typeface="Segoe UI" pitchFamily="34" charset="0"/>
                <a:cs typeface="Segoe UI Semibold" panose="020B0702040204020203" pitchFamily="34" charset="0"/>
              </a:defRPr>
            </a:lvl1pPr>
            <a:lvl2pPr marL="0" indent="0">
              <a:spcAft>
                <a:spcPts val="588"/>
              </a:spcAft>
              <a:buFontTx/>
              <a:buNone/>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2pPr>
            <a:lvl3pPr marL="179277" indent="-179277" algn="l" defTabSz="856756" rtl="0" eaLnBrk="1" fontAlgn="base" latinLnBrk="0" hangingPunct="1">
              <a:lnSpc>
                <a:spcPct val="90000"/>
              </a:lnSpc>
              <a:spcBef>
                <a:spcPct val="0"/>
              </a:spcBef>
              <a:spcAft>
                <a:spcPts val="588"/>
              </a:spcAft>
              <a:buFont typeface="Arial" panose="020B0604020202020204" pitchFamily="34" charset="0"/>
              <a:buChar char="•"/>
              <a:defRPr lang="en-US" sz="1667" kern="1200" dirty="0" smtClean="0">
                <a:gradFill>
                  <a:gsLst>
                    <a:gs pos="0">
                      <a:schemeClr val="tx1">
                        <a:lumMod val="50000"/>
                      </a:schemeClr>
                    </a:gs>
                    <a:gs pos="100000">
                      <a:schemeClr val="tx1">
                        <a:lumMod val="75000"/>
                      </a:schemeClr>
                    </a:gs>
                  </a:gsLst>
                  <a:lin ang="5400000" scaled="0"/>
                </a:gradFill>
                <a:latin typeface="+mn-lt"/>
                <a:ea typeface="Segoe UI" pitchFamily="34" charset="0"/>
                <a:cs typeface="Segoe UI Semibold" panose="020B0702040204020203" pitchFamily="34" charset="0"/>
              </a:defRPr>
            </a:lvl3pPr>
            <a:lvl4pPr marL="448193" indent="0">
              <a:spcBef>
                <a:spcPts val="0"/>
              </a:spcBef>
              <a:spcAft>
                <a:spcPts val="588"/>
              </a:spcAft>
              <a:buNone/>
              <a:defRPr/>
            </a:lvl4pPr>
            <a:lvl5pPr marL="672290" indent="0">
              <a:spcBef>
                <a:spcPts val="0"/>
              </a:spcBef>
              <a:spcAft>
                <a:spcPts val="588"/>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54503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SC_Content_4">
    <p:bg>
      <p:bgPr>
        <a:solidFill>
          <a:schemeClr val="bg1"/>
        </a:solidFill>
        <a:effectLst/>
      </p:bgPr>
    </p:bg>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930C15BD-5E53-3C4C-BDDB-DCD518878F0E}"/>
              </a:ext>
            </a:extLst>
          </p:cNvPr>
          <p:cNvSpPr>
            <a:spLocks noGrp="1"/>
          </p:cNvSpPr>
          <p:nvPr>
            <p:ph idx="1" hasCustomPrompt="1"/>
          </p:nvPr>
        </p:nvSpPr>
        <p:spPr>
          <a:xfrm>
            <a:off x="838200" y="1825625"/>
            <a:ext cx="10515600" cy="4351338"/>
          </a:xfrm>
          <a:prstGeom prst="rect">
            <a:avLst/>
          </a:prstGeom>
        </p:spPr>
        <p:txBody>
          <a:bodyPr vert="horz" lIns="91440" tIns="45720" rIns="91440" bIns="45720" rtlCol="0">
            <a:normAutofit/>
          </a:bodyPr>
          <a:lstStyle>
            <a:lvl1pPr>
              <a:defRPr sz="1200"/>
            </a:lvl1pPr>
            <a:lvl2pPr>
              <a:defRPr sz="1200"/>
            </a:lvl2pPr>
            <a:lvl3pPr>
              <a:defRPr sz="1200"/>
            </a:lvl3pPr>
            <a:lvl4pPr>
              <a:defRPr sz="1200"/>
            </a:lvl4pPr>
            <a:lvl5pPr>
              <a:defRPr sz="12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p:cNvPicPr>
            <a:picLocks noChangeAspect="1"/>
          </p:cNvPicPr>
          <p:nvPr userDrawn="1"/>
        </p:nvPicPr>
        <p:blipFill rotWithShape="1">
          <a:blip r:embed="rId2"/>
          <a:srcRect b="13358"/>
          <a:stretch/>
        </p:blipFill>
        <p:spPr>
          <a:xfrm>
            <a:off x="1" y="-4603"/>
            <a:ext cx="12192000" cy="1099476"/>
          </a:xfrm>
          <a:prstGeom prst="rect">
            <a:avLst/>
          </a:prstGeom>
        </p:spPr>
      </p:pic>
      <p:sp>
        <p:nvSpPr>
          <p:cNvPr id="7" name="Title 1"/>
          <p:cNvSpPr>
            <a:spLocks noGrp="1"/>
          </p:cNvSpPr>
          <p:nvPr>
            <p:ph type="title" hasCustomPrompt="1"/>
          </p:nvPr>
        </p:nvSpPr>
        <p:spPr>
          <a:xfrm>
            <a:off x="383722" y="0"/>
            <a:ext cx="9772650" cy="1094874"/>
          </a:xfrm>
        </p:spPr>
        <p:txBody>
          <a:bodyPr>
            <a:normAutofit/>
          </a:bodyPr>
          <a:lstStyle>
            <a:lvl1pPr>
              <a:defRPr sz="4800">
                <a:solidFill>
                  <a:schemeClr val="bg1"/>
                </a:solidFill>
                <a:latin typeface="Segoe UI Semibold" panose="020B0702040204020203" pitchFamily="34" charset="0"/>
                <a:cs typeface="Segoe UI Semibold" panose="020B0702040204020203" pitchFamily="34" charset="0"/>
              </a:defRPr>
            </a:lvl1pPr>
          </a:lstStyle>
          <a:p>
            <a:r>
              <a:rPr lang="en-US"/>
              <a:t>Click to edit title</a:t>
            </a:r>
          </a:p>
        </p:txBody>
      </p:sp>
      <p:sp>
        <p:nvSpPr>
          <p:cNvPr id="3" name="Rectangle 2"/>
          <p:cNvSpPr/>
          <p:nvPr userDrawn="1"/>
        </p:nvSpPr>
        <p:spPr>
          <a:xfrm>
            <a:off x="0" y="6588579"/>
            <a:ext cx="12192001" cy="269422"/>
          </a:xfrm>
          <a:prstGeom prst="rect">
            <a:avLst/>
          </a:prstGeom>
          <a:solidFill>
            <a:srgbClr val="3B2E58"/>
          </a:solidFill>
          <a:ln>
            <a:solidFill>
              <a:srgbClr val="3B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094723930"/>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35332"/>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Only Purpl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rgbClr val="B4A0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3232871705"/>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Only Teal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2">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err="1">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3408251352"/>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Title Only Blue 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F83599BF-6D64-4C06-B94D-2B57624FF68D}"/>
              </a:ext>
            </a:extLst>
          </p:cNvPr>
          <p:cNvSpPr/>
          <p:nvPr/>
        </p:nvSpPr>
        <p:spPr bwMode="auto">
          <a:xfrm>
            <a:off x="11034063" y="0"/>
            <a:ext cx="1157937" cy="1210345"/>
          </a:xfrm>
          <a:custGeom>
            <a:avLst/>
            <a:gdLst>
              <a:gd name="connsiteX0" fmla="*/ 242047 w 1181156"/>
              <a:gd name="connsiteY0" fmla="*/ 0 h 1234440"/>
              <a:gd name="connsiteX1" fmla="*/ 1181156 w 1181156"/>
              <a:gd name="connsiteY1" fmla="*/ 0 h 1234440"/>
              <a:gd name="connsiteX2" fmla="*/ 1181156 w 1181156"/>
              <a:gd name="connsiteY2" fmla="*/ 1234440 h 1234440"/>
              <a:gd name="connsiteX3" fmla="*/ 0 w 1181156"/>
              <a:gd name="connsiteY3" fmla="*/ 1234440 h 1234440"/>
            </a:gdLst>
            <a:ahLst/>
            <a:cxnLst>
              <a:cxn ang="0">
                <a:pos x="connsiteX0" y="connsiteY0"/>
              </a:cxn>
              <a:cxn ang="0">
                <a:pos x="connsiteX1" y="connsiteY1"/>
              </a:cxn>
              <a:cxn ang="0">
                <a:pos x="connsiteX2" y="connsiteY2"/>
              </a:cxn>
              <a:cxn ang="0">
                <a:pos x="connsiteX3" y="connsiteY3"/>
              </a:cxn>
            </a:cxnLst>
            <a:rect l="l" t="t" r="r" b="b"/>
            <a:pathLst>
              <a:path w="1181156" h="1234440">
                <a:moveTo>
                  <a:pt x="242047" y="0"/>
                </a:moveTo>
                <a:lnTo>
                  <a:pt x="1181156" y="0"/>
                </a:lnTo>
                <a:lnTo>
                  <a:pt x="1181156" y="1234440"/>
                </a:lnTo>
                <a:lnTo>
                  <a:pt x="0" y="1234440"/>
                </a:lnTo>
                <a:close/>
              </a:path>
            </a:pathLst>
          </a:custGeom>
          <a:solidFill>
            <a:schemeClr val="accent4">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noProof="0" err="1">
              <a:gradFill>
                <a:gsLst>
                  <a:gs pos="0">
                    <a:srgbClr val="FFFFFF"/>
                  </a:gs>
                  <a:gs pos="100000">
                    <a:srgbClr val="FFFFFF"/>
                  </a:gs>
                </a:gsLst>
                <a:lin ang="5400000" scaled="0"/>
              </a:gradFill>
              <a:ea typeface="+mn-ea"/>
              <a:cs typeface="Segoe UI" pitchFamily="34" charset="0"/>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409063212"/>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itle Only Purpl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rgbClr val="32145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1539980761"/>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Only Teal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460889563"/>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Only Blue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832882"/>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a:t>Edit Master text styles</a:t>
            </a:r>
          </a:p>
        </p:txBody>
      </p:sp>
      <p:sp>
        <p:nvSpPr>
          <p:cNvPr id="7" name="TextBox 6">
            <a:extLst>
              <a:ext uri="{FF2B5EF4-FFF2-40B4-BE49-F238E27FC236}">
                <a16:creationId xmlns:a16="http://schemas.microsoft.com/office/drawing/2014/main" id="{92BD5F5F-7036-486C-96EB-08BEE59898F6}"/>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849563276"/>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Left Title Over Straight Shape - Purpl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0" y="0"/>
            <a:ext cx="3854627" cy="6858623"/>
          </a:xfrm>
          <a:prstGeom prst="rect">
            <a:avLst/>
          </a:prstGeom>
          <a:solidFill>
            <a:schemeClr val="accent1"/>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43287889"/>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Left Title Over Straight Shape - Teal">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0" y="0"/>
            <a:ext cx="3854627" cy="6858623"/>
          </a:xfrm>
          <a:prstGeom prst="rect">
            <a:avLst/>
          </a:prstGeom>
          <a:solidFill>
            <a:schemeClr val="accent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22744180"/>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Left Title Over Straight Shape - Blu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BED168-B900-499A-AA92-8685D2976780}"/>
              </a:ext>
            </a:extLst>
          </p:cNvPr>
          <p:cNvSpPr txBox="1"/>
          <p:nvPr userDrawn="1"/>
        </p:nvSpPr>
        <p:spPr>
          <a:xfrm>
            <a:off x="0" y="0"/>
            <a:ext cx="3854627" cy="6858623"/>
          </a:xfrm>
          <a:prstGeom prst="rect">
            <a:avLst/>
          </a:prstGeom>
          <a:solidFill>
            <a:schemeClr val="accent4"/>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68628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eldia">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1307B-333B-4591-8BC7-DC50216CB4AA}"/>
              </a:ext>
            </a:extLst>
          </p:cNvPr>
          <p:cNvSpPr>
            <a:spLocks noGrp="1"/>
          </p:cNvSpPr>
          <p:nvPr>
            <p:ph type="ctrTitle"/>
          </p:nvPr>
        </p:nvSpPr>
        <p:spPr>
          <a:xfrm>
            <a:off x="792000" y="1324800"/>
            <a:ext cx="9648000" cy="723275"/>
          </a:xfrm>
        </p:spPr>
        <p:txBody>
          <a:bodyPr anchor="t" anchorCtr="0"/>
          <a:lstStyle>
            <a:lvl1pPr algn="l">
              <a:defRPr sz="4700">
                <a:solidFill>
                  <a:schemeClr val="bg1"/>
                </a:solidFill>
              </a:defRPr>
            </a:lvl1pPr>
          </a:lstStyle>
          <a:p>
            <a:r>
              <a:rPr lang="en-US"/>
              <a:t>Click to edit Master title style</a:t>
            </a:r>
            <a:endParaRPr lang="nl-NL"/>
          </a:p>
        </p:txBody>
      </p:sp>
      <p:sp>
        <p:nvSpPr>
          <p:cNvPr id="3" name="Ondertitel 2">
            <a:extLst>
              <a:ext uri="{FF2B5EF4-FFF2-40B4-BE49-F238E27FC236}">
                <a16:creationId xmlns:a16="http://schemas.microsoft.com/office/drawing/2014/main" id="{CE0477F3-851B-4CC7-8C61-61E6ABC6C330}"/>
              </a:ext>
            </a:extLst>
          </p:cNvPr>
          <p:cNvSpPr>
            <a:spLocks noGrp="1"/>
          </p:cNvSpPr>
          <p:nvPr>
            <p:ph type="subTitle" idx="1"/>
          </p:nvPr>
        </p:nvSpPr>
        <p:spPr>
          <a:xfrm>
            <a:off x="792000" y="3712400"/>
            <a:ext cx="9648000" cy="360548"/>
          </a:xfrm>
        </p:spPr>
        <p:txBody>
          <a:bodyPr/>
          <a:lstStyle>
            <a:lvl1pPr marL="0" indent="0" algn="l">
              <a:lnSpc>
                <a:spcPct val="105000"/>
              </a:lnSpc>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nl-NL"/>
          </a:p>
        </p:txBody>
      </p:sp>
      <p:grpSp>
        <p:nvGrpSpPr>
          <p:cNvPr id="15" name="Groep 14">
            <a:extLst>
              <a:ext uri="{FF2B5EF4-FFF2-40B4-BE49-F238E27FC236}">
                <a16:creationId xmlns:a16="http://schemas.microsoft.com/office/drawing/2014/main" id="{50B04124-1E68-4203-A398-300DE8A9B0B3}"/>
              </a:ext>
            </a:extLst>
          </p:cNvPr>
          <p:cNvGrpSpPr/>
          <p:nvPr userDrawn="1"/>
        </p:nvGrpSpPr>
        <p:grpSpPr>
          <a:xfrm>
            <a:off x="-2172832" y="152630"/>
            <a:ext cx="2046443" cy="2135136"/>
            <a:chOff x="-2172832" y="1897500"/>
            <a:chExt cx="2046443" cy="2135136"/>
          </a:xfrm>
        </p:grpSpPr>
        <p:sp>
          <p:nvSpPr>
            <p:cNvPr id="16" name="Toelichting 2">
              <a:extLst>
                <a:ext uri="{FF2B5EF4-FFF2-40B4-BE49-F238E27FC236}">
                  <a16:creationId xmlns:a16="http://schemas.microsoft.com/office/drawing/2014/main" id="{EF5FCD81-6E8D-44ED-B3BB-3D7A2722A3CE}"/>
                </a:ext>
              </a:extLst>
            </p:cNvPr>
            <p:cNvSpPr txBox="1"/>
            <p:nvPr userDrawn="1"/>
          </p:nvSpPr>
          <p:spPr>
            <a:xfrm>
              <a:off x="-2172832" y="1897500"/>
              <a:ext cx="2046443" cy="1846659"/>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Nieuwe dia</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aseline="0" noProof="1">
                  <a:solidFill>
                    <a:schemeClr val="tx1"/>
                  </a:solidFill>
                  <a:latin typeface="+mn-lt"/>
                  <a:cs typeface="Arial" panose="020B0604020202020204" pitchFamily="34" charset="0"/>
                </a:rPr>
                <a:t>-tab </a:t>
              </a:r>
              <a:r>
                <a:rPr lang="nl-NL" sz="1000" u="sng" baseline="0" noProof="1">
                  <a:solidFill>
                    <a:schemeClr val="tx1"/>
                  </a:solidFill>
                  <a:latin typeface="+mn-lt"/>
                  <a:cs typeface="Arial" panose="020B0604020202020204" pitchFamily="34" charset="0"/>
                </a:rPr>
                <a:t>op het tekstje onder </a:t>
              </a:r>
              <a:r>
                <a:rPr lang="nl-NL" sz="1000" baseline="0" noProof="1">
                  <a:solidFill>
                    <a:schemeClr val="tx1"/>
                  </a:solidFill>
                  <a:latin typeface="+mn-lt"/>
                  <a:cs typeface="Arial" panose="020B0604020202020204" pitchFamily="34" charset="0"/>
                </a:rPr>
                <a:t>het pictogram </a:t>
              </a:r>
              <a:r>
                <a:rPr lang="nl-NL" sz="1000" b="1" baseline="0" noProof="1">
                  <a:solidFill>
                    <a:schemeClr val="tx1"/>
                  </a:solidFill>
                  <a:latin typeface="+mn-lt"/>
                  <a:cs typeface="Arial" panose="020B0604020202020204" pitchFamily="34" charset="0"/>
                </a:rPr>
                <a:t>Nieuwe dia</a:t>
              </a:r>
              <a:r>
                <a:rPr lang="nl-NL" sz="1000" baseline="0" noProof="1">
                  <a:solidFill>
                    <a:schemeClr val="tx1"/>
                  </a:solidFill>
                  <a:latin typeface="+mn-lt"/>
                  <a:cs typeface="Arial" panose="020B0604020202020204" pitchFamily="34" charset="0"/>
                </a:rPr>
                <a:t>:</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1" baseline="0" noProof="1">
                <a:solidFill>
                  <a:schemeClr val="tx1"/>
                </a:solidFill>
                <a:latin typeface="+mn-lt"/>
                <a:cs typeface="Arial" panose="020B0604020202020204" pitchFamily="34" charset="0"/>
              </a:endParaRPr>
            </a:p>
            <a:p>
              <a:pPr>
                <a:lnSpc>
                  <a:spcPct val="100000"/>
                </a:lnSpc>
              </a:pPr>
              <a:r>
                <a:rPr lang="nl-NL" sz="1000" b="1" baseline="0" noProof="1">
                  <a:solidFill>
                    <a:schemeClr val="accent2"/>
                  </a:solidFill>
                  <a:latin typeface="+mn-lt"/>
                  <a:cs typeface="Arial" panose="020B0604020202020204" pitchFamily="34" charset="0"/>
                </a:rPr>
                <a:t>Andere indeling voor huidige dia</a:t>
              </a:r>
            </a:p>
            <a:p>
              <a:pPr>
                <a:lnSpc>
                  <a:spcPct val="100000"/>
                </a:lnSpc>
              </a:pPr>
              <a:r>
                <a:rPr lang="nl-NL" sz="1000" b="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0" baseline="0" noProof="1">
                  <a:solidFill>
                    <a:schemeClr val="tx1"/>
                  </a:solidFill>
                  <a:latin typeface="+mn-lt"/>
                  <a:cs typeface="Arial" panose="020B0604020202020204" pitchFamily="34" charset="0"/>
                </a:rPr>
                <a:t>-tab op Indeling:</a:t>
              </a:r>
            </a:p>
          </p:txBody>
        </p:sp>
        <p:pic>
          <p:nvPicPr>
            <p:cNvPr id="17" name="Afbeelding 16">
              <a:extLst>
                <a:ext uri="{FF2B5EF4-FFF2-40B4-BE49-F238E27FC236}">
                  <a16:creationId xmlns:a16="http://schemas.microsoft.com/office/drawing/2014/main" id="{EC14DE48-4F0E-43EC-B736-6BEEB06E6521}"/>
                </a:ext>
              </a:extLst>
            </p:cNvPr>
            <p:cNvPicPr>
              <a:picLocks noChangeAspect="1"/>
            </p:cNvPicPr>
            <p:nvPr userDrawn="1"/>
          </p:nvPicPr>
          <p:blipFill>
            <a:blip r:embed="rId2"/>
            <a:stretch>
              <a:fillRect/>
            </a:stretch>
          </p:blipFill>
          <p:spPr>
            <a:xfrm>
              <a:off x="-1720819" y="2405204"/>
              <a:ext cx="514350" cy="762000"/>
            </a:xfrm>
            <a:prstGeom prst="rect">
              <a:avLst/>
            </a:prstGeom>
          </p:spPr>
        </p:pic>
        <p:sp>
          <p:nvSpPr>
            <p:cNvPr id="18" name="Pijl: links 17">
              <a:extLst>
                <a:ext uri="{FF2B5EF4-FFF2-40B4-BE49-F238E27FC236}">
                  <a16:creationId xmlns:a16="http://schemas.microsoft.com/office/drawing/2014/main" id="{BEFD3151-502C-4722-9080-A1720BC9EAF8}"/>
                </a:ext>
              </a:extLst>
            </p:cNvPr>
            <p:cNvSpPr/>
            <p:nvPr userDrawn="1"/>
          </p:nvSpPr>
          <p:spPr>
            <a:xfrm>
              <a:off x="-1249266" y="2906162"/>
              <a:ext cx="514350" cy="18107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sz="1351">
                <a:solidFill>
                  <a:schemeClr val="tx1"/>
                </a:solidFill>
              </a:endParaRPr>
            </a:p>
          </p:txBody>
        </p:sp>
        <p:pic>
          <p:nvPicPr>
            <p:cNvPr id="19" name="Afbeelding 18">
              <a:extLst>
                <a:ext uri="{FF2B5EF4-FFF2-40B4-BE49-F238E27FC236}">
                  <a16:creationId xmlns:a16="http://schemas.microsoft.com/office/drawing/2014/main" id="{24130D00-8AA9-4DA1-8F00-36B2187743C9}"/>
                </a:ext>
              </a:extLst>
            </p:cNvPr>
            <p:cNvPicPr>
              <a:picLocks noChangeAspect="1"/>
            </p:cNvPicPr>
            <p:nvPr userDrawn="1"/>
          </p:nvPicPr>
          <p:blipFill>
            <a:blip r:embed="rId3"/>
            <a:stretch>
              <a:fillRect/>
            </a:stretch>
          </p:blipFill>
          <p:spPr>
            <a:xfrm>
              <a:off x="-1730279" y="3784986"/>
              <a:ext cx="962025" cy="247650"/>
            </a:xfrm>
            <a:prstGeom prst="rect">
              <a:avLst/>
            </a:prstGeom>
          </p:spPr>
        </p:pic>
      </p:grpSp>
      <p:pic>
        <p:nvPicPr>
          <p:cNvPr id="6" name="Afbeelding 5">
            <a:extLst>
              <a:ext uri="{FF2B5EF4-FFF2-40B4-BE49-F238E27FC236}">
                <a16:creationId xmlns:a16="http://schemas.microsoft.com/office/drawing/2014/main" id="{C837B75C-F199-4271-B6BD-AF8B451AE845}"/>
              </a:ext>
            </a:extLst>
          </p:cNvPr>
          <p:cNvPicPr>
            <a:picLocks noChangeAspect="1"/>
          </p:cNvPicPr>
          <p:nvPr userDrawn="1"/>
        </p:nvPicPr>
        <p:blipFill>
          <a:blip r:embed="rId4"/>
          <a:stretch>
            <a:fillRect/>
          </a:stretch>
        </p:blipFill>
        <p:spPr>
          <a:xfrm>
            <a:off x="-2020432" y="4534454"/>
            <a:ext cx="1827355" cy="1067068"/>
          </a:xfrm>
          <a:prstGeom prst="rect">
            <a:avLst/>
          </a:prstGeom>
        </p:spPr>
      </p:pic>
      <p:sp>
        <p:nvSpPr>
          <p:cNvPr id="14" name="Toelichting 2">
            <a:extLst>
              <a:ext uri="{FF2B5EF4-FFF2-40B4-BE49-F238E27FC236}">
                <a16:creationId xmlns:a16="http://schemas.microsoft.com/office/drawing/2014/main" id="{D5AA82F1-8152-40F5-9057-E87AE0364625}"/>
              </a:ext>
            </a:extLst>
          </p:cNvPr>
          <p:cNvSpPr txBox="1"/>
          <p:nvPr userDrawn="1"/>
        </p:nvSpPr>
        <p:spPr>
          <a:xfrm>
            <a:off x="-2172832" y="2500248"/>
            <a:ext cx="2141781" cy="4308872"/>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Licht of donker</a:t>
            </a:r>
          </a:p>
          <a:p>
            <a:pPr>
              <a:lnSpc>
                <a:spcPct val="100000"/>
              </a:lnSpc>
            </a:pPr>
            <a:r>
              <a:rPr lang="nl-NL" sz="1000" b="0" baseline="0" noProof="1">
                <a:solidFill>
                  <a:schemeClr val="tx1"/>
                </a:solidFill>
                <a:latin typeface="+mn-lt"/>
                <a:cs typeface="Arial" panose="020B0604020202020204" pitchFamily="34" charset="0"/>
              </a:rPr>
              <a:t>Deze template bevat twee ontwerpen: één met voornamelijk witte en één met voornamelijk donkergrijze achtergronden.</a:t>
            </a:r>
          </a:p>
          <a:p>
            <a:pPr>
              <a:lnSpc>
                <a:spcPct val="100000"/>
              </a:lnSpc>
            </a:pPr>
            <a:endParaRPr lang="nl-NL" sz="1000" b="0" baseline="0" noProof="1">
              <a:solidFill>
                <a:schemeClr val="tx1"/>
              </a:solidFill>
              <a:latin typeface="+mn-lt"/>
              <a:cs typeface="Arial" panose="020B0604020202020204" pitchFamily="34" charset="0"/>
            </a:endParaRPr>
          </a:p>
          <a:p>
            <a:pPr>
              <a:lnSpc>
                <a:spcPct val="100000"/>
              </a:lnSpc>
            </a:pPr>
            <a:r>
              <a:rPr lang="nl-NL" sz="1000" b="0" baseline="0" noProof="1">
                <a:solidFill>
                  <a:schemeClr val="tx1"/>
                </a:solidFill>
                <a:latin typeface="+mn-lt"/>
                <a:cs typeface="Arial" panose="020B0604020202020204" pitchFamily="34" charset="0"/>
              </a:rPr>
              <a:t>In de ruimte waar je presenteert kun je kiezen welke van de twee het prettigst is. Je kiest één van de twee ontwerpen als volgt:</a:t>
            </a:r>
          </a:p>
          <a:p>
            <a:pPr marL="171446" indent="-171446">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tab </a:t>
            </a:r>
            <a:r>
              <a:rPr lang="nl-NL" sz="1000" b="1" baseline="0" noProof="1">
                <a:solidFill>
                  <a:schemeClr val="tx1"/>
                </a:solidFill>
                <a:latin typeface="+mn-lt"/>
                <a:cs typeface="Arial" panose="020B0604020202020204" pitchFamily="34" charset="0"/>
              </a:rPr>
              <a:t>Ontwerpen</a:t>
            </a:r>
          </a:p>
          <a:p>
            <a:pPr marL="171446" indent="-171446">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Uiterst links staan de twee ontwerpen van InfoSupport:</a:t>
            </a:r>
          </a:p>
          <a:p>
            <a:pPr marL="171446" indent="-171446">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46" indent="-171446">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46" indent="-171446">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46" indent="-171446">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46" indent="-171446">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46" indent="-171446">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46" indent="-171446">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46" indent="-171446">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46" indent="-171446">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het gewenste ontwerp.</a:t>
            </a:r>
          </a:p>
          <a:p>
            <a:pPr marL="171446" indent="-171446">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Alle dia’s in je presentatie worden omgezet naar dat ontwerp.</a:t>
            </a:r>
          </a:p>
          <a:p>
            <a:pPr marL="0" indent="0">
              <a:lnSpc>
                <a:spcPct val="100000"/>
              </a:lnSpc>
              <a:buFont typeface="Arial" panose="020B0604020202020204" pitchFamily="34" charset="0"/>
              <a:buNone/>
            </a:pPr>
            <a:endParaRPr lang="nl-NL" sz="1000" b="0" i="1"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b="0" i="1" baseline="0" noProof="1">
                <a:solidFill>
                  <a:schemeClr val="tx1"/>
                </a:solidFill>
                <a:latin typeface="+mn-lt"/>
                <a:cs typeface="Arial" panose="020B0604020202020204" pitchFamily="34" charset="0"/>
              </a:rPr>
              <a:t>Let op: eventueel handmatig opgemaakte dia’s worden </a:t>
            </a:r>
            <a:r>
              <a:rPr lang="nl-NL" sz="1000" b="0" i="1" u="sng" baseline="0" noProof="1">
                <a:solidFill>
                  <a:schemeClr val="tx1"/>
                </a:solidFill>
                <a:latin typeface="+mn-lt"/>
                <a:cs typeface="Arial" panose="020B0604020202020204" pitchFamily="34" charset="0"/>
              </a:rPr>
              <a:t>niet</a:t>
            </a:r>
            <a:r>
              <a:rPr lang="nl-NL" sz="1000" b="0" i="1" baseline="0" noProof="1">
                <a:solidFill>
                  <a:schemeClr val="tx1"/>
                </a:solidFill>
                <a:latin typeface="+mn-lt"/>
                <a:cs typeface="Arial" panose="020B0604020202020204" pitchFamily="34" charset="0"/>
              </a:rPr>
              <a:t> omgezet.</a:t>
            </a:r>
          </a:p>
        </p:txBody>
      </p:sp>
    </p:spTree>
    <p:extLst>
      <p:ext uri="{BB962C8B-B14F-4D97-AF65-F5344CB8AC3E}">
        <p14:creationId xmlns:p14="http://schemas.microsoft.com/office/powerpoint/2010/main" val="2091134669"/>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Left Title Over Diagonal Shape - Purpl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rgbClr val="32145A"/>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2302461"/>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Left Title Over Diagonal Shape - Teal">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chemeClr val="accent2"/>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7083934"/>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Left Title Over Diagonal Shape - Blu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9B64F7-545A-4B02-AE8D-61C360078D1A}"/>
              </a:ext>
            </a:extLst>
          </p:cNvPr>
          <p:cNvSpPr txBox="1"/>
          <p:nvPr userDrawn="1"/>
        </p:nvSpPr>
        <p:spPr>
          <a:xfrm>
            <a:off x="0" y="0"/>
            <a:ext cx="4750930" cy="6858623"/>
          </a:xfrm>
          <a:custGeom>
            <a:avLst/>
            <a:gdLst>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5303520 w 5303520"/>
              <a:gd name="connsiteY4" fmla="*/ 6995160 h 6995160"/>
              <a:gd name="connsiteX5" fmla="*/ 0 w 5303520"/>
              <a:gd name="connsiteY5" fmla="*/ 6995160 h 6995160"/>
              <a:gd name="connsiteX0" fmla="*/ 0 w 5303520"/>
              <a:gd name="connsiteY0" fmla="*/ 0 h 6995160"/>
              <a:gd name="connsiteX1" fmla="*/ 4846196 w 5303520"/>
              <a:gd name="connsiteY1" fmla="*/ 0 h 6995160"/>
              <a:gd name="connsiteX2" fmla="*/ 3474720 w 5303520"/>
              <a:gd name="connsiteY2" fmla="*/ 6994525 h 6995160"/>
              <a:gd name="connsiteX3" fmla="*/ 5303520 w 5303520"/>
              <a:gd name="connsiteY3" fmla="*/ 6994525 h 6995160"/>
              <a:gd name="connsiteX4" fmla="*/ 0 w 5303520"/>
              <a:gd name="connsiteY4" fmla="*/ 6995160 h 6995160"/>
              <a:gd name="connsiteX5" fmla="*/ 0 w 5303520"/>
              <a:gd name="connsiteY5" fmla="*/ 0 h 6995160"/>
              <a:gd name="connsiteX0" fmla="*/ 0 w 4846196"/>
              <a:gd name="connsiteY0" fmla="*/ 0 h 6995160"/>
              <a:gd name="connsiteX1" fmla="*/ 4846196 w 4846196"/>
              <a:gd name="connsiteY1" fmla="*/ 0 h 6995160"/>
              <a:gd name="connsiteX2" fmla="*/ 3474720 w 4846196"/>
              <a:gd name="connsiteY2" fmla="*/ 6994525 h 6995160"/>
              <a:gd name="connsiteX3" fmla="*/ 0 w 4846196"/>
              <a:gd name="connsiteY3" fmla="*/ 6995160 h 6995160"/>
              <a:gd name="connsiteX4" fmla="*/ 0 w 4846196"/>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6196" h="6995160">
                <a:moveTo>
                  <a:pt x="0" y="0"/>
                </a:moveTo>
                <a:lnTo>
                  <a:pt x="4846196" y="0"/>
                </a:lnTo>
                <a:lnTo>
                  <a:pt x="3474720" y="6994525"/>
                </a:lnTo>
                <a:lnTo>
                  <a:pt x="0" y="6995160"/>
                </a:lnTo>
                <a:lnTo>
                  <a:pt x="0" y="0"/>
                </a:lnTo>
                <a:close/>
              </a:path>
            </a:pathLst>
          </a:custGeom>
          <a:solidFill>
            <a:srgbClr val="0070C0"/>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12355" tIns="385463" rIns="896425"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2" name="Title 1">
            <a:extLst>
              <a:ext uri="{FF2B5EF4-FFF2-40B4-BE49-F238E27FC236}">
                <a16:creationId xmlns:a16="http://schemas.microsoft.com/office/drawing/2014/main" id="{9474132F-5ED5-4D42-B966-433A24DADF45}"/>
              </a:ext>
            </a:extLst>
          </p:cNvPr>
          <p:cNvSpPr>
            <a:spLocks noGrp="1"/>
          </p:cNvSpPr>
          <p:nvPr>
            <p:ph type="title"/>
          </p:nvPr>
        </p:nvSpPr>
        <p:spPr>
          <a:xfrm>
            <a:off x="269240" y="289511"/>
            <a:ext cx="3316770"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31554947"/>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5" b="0" i="0" u="none" strike="noStrike" kern="1200" cap="none" spc="-100" normalizeH="0" baseline="0" dirty="0">
                <a:ln w="3175">
                  <a:noFill/>
                </a:ln>
                <a:gradFill>
                  <a:gsLst>
                    <a:gs pos="13846">
                      <a:srgbClr val="505050"/>
                    </a:gs>
                    <a:gs pos="29000">
                      <a:srgbClr val="505050"/>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3755423011"/>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Divider Slide - Purp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5"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1623021477"/>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Divider Slide - Tea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ctr">
              <a:defRPr kumimoji="0" lang="en-US" sz="4705"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999447721"/>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Divider Slide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95FD8D-CA1E-4568-9333-31F9D7A0ACE1}"/>
              </a:ext>
            </a:extLst>
          </p:cNvPr>
          <p:cNvSpPr/>
          <p:nvPr userDrawn="1"/>
        </p:nvSpPr>
        <p:spPr bwMode="auto">
          <a:xfrm>
            <a:off x="0" y="6120076"/>
            <a:ext cx="12191377" cy="737925"/>
          </a:xfrm>
          <a:prstGeom prst="rect">
            <a:avLst/>
          </a:prstGeom>
          <a:gradFill>
            <a:gsLst>
              <a:gs pos="72000">
                <a:srgbClr val="070301">
                  <a:alpha val="40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B2F56F7-B1B7-4542-8244-47159104E683}"/>
              </a:ext>
            </a:extLst>
          </p:cNvPr>
          <p:cNvSpPr>
            <a:spLocks noChangeAspect="1"/>
          </p:cNvSpPr>
          <p:nvPr userDrawn="1"/>
        </p:nvSpPr>
        <p:spPr>
          <a:xfrm>
            <a:off x="0" y="1456585"/>
            <a:ext cx="11026336" cy="1613794"/>
          </a:xfrm>
          <a:custGeom>
            <a:avLst/>
            <a:gdLst>
              <a:gd name="connsiteX0" fmla="*/ 0 w 11247437"/>
              <a:gd name="connsiteY0" fmla="*/ 0 h 1645920"/>
              <a:gd name="connsiteX1" fmla="*/ 11247437 w 11247437"/>
              <a:gd name="connsiteY1" fmla="*/ 0 h 1645920"/>
              <a:gd name="connsiteX2" fmla="*/ 10924708 w 11247437"/>
              <a:gd name="connsiteY2" fmla="*/ 1645920 h 1645920"/>
              <a:gd name="connsiteX3" fmla="*/ 0 w 11247437"/>
              <a:gd name="connsiteY3" fmla="*/ 1645920 h 1645920"/>
            </a:gdLst>
            <a:ahLst/>
            <a:cxnLst>
              <a:cxn ang="0">
                <a:pos x="connsiteX0" y="connsiteY0"/>
              </a:cxn>
              <a:cxn ang="0">
                <a:pos x="connsiteX1" y="connsiteY1"/>
              </a:cxn>
              <a:cxn ang="0">
                <a:pos x="connsiteX2" y="connsiteY2"/>
              </a:cxn>
              <a:cxn ang="0">
                <a:pos x="connsiteX3" y="connsiteY3"/>
              </a:cxn>
            </a:cxnLst>
            <a:rect l="l" t="t" r="r" b="b"/>
            <a:pathLst>
              <a:path w="11247437" h="1645920">
                <a:moveTo>
                  <a:pt x="0" y="0"/>
                </a:moveTo>
                <a:lnTo>
                  <a:pt x="11247437" y="0"/>
                </a:lnTo>
                <a:lnTo>
                  <a:pt x="10924708" y="1645920"/>
                </a:lnTo>
                <a:lnTo>
                  <a:pt x="0" y="1645920"/>
                </a:lnTo>
                <a:close/>
              </a:path>
            </a:pathLst>
          </a:cu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7" name="Title 12">
            <a:extLst>
              <a:ext uri="{FF2B5EF4-FFF2-40B4-BE49-F238E27FC236}">
                <a16:creationId xmlns:a16="http://schemas.microsoft.com/office/drawing/2014/main" id="{85E3F0F8-4BBD-4F35-87FB-0C309CF0F2E8}"/>
              </a:ext>
            </a:extLst>
          </p:cNvPr>
          <p:cNvSpPr>
            <a:spLocks noGrp="1"/>
          </p:cNvSpPr>
          <p:nvPr userDrawn="1">
            <p:ph type="title"/>
          </p:nvPr>
        </p:nvSpPr>
        <p:spPr>
          <a:xfrm>
            <a:off x="269240" y="1770448"/>
            <a:ext cx="10309740" cy="986207"/>
          </a:xfrm>
        </p:spPr>
        <p:txBody>
          <a:bodyPr anchor="ctr" anchorCtr="0"/>
          <a:lstStyle>
            <a:lvl1pPr algn="l">
              <a:defRPr kumimoji="0" lang="en-US" sz="4705" b="0" i="0" u="none" strike="noStrike" kern="1200" cap="none" spc="-100" normalizeH="0" baseline="0" dirty="0">
                <a:ln w="3175">
                  <a:noFill/>
                </a:ln>
                <a:gradFill>
                  <a:gsLst>
                    <a:gs pos="13846">
                      <a:schemeClr val="bg1"/>
                    </a:gs>
                    <a:gs pos="29000">
                      <a:schemeClr val="bg1"/>
                    </a:gs>
                  </a:gsLst>
                  <a:lin ang="5400000" scaled="0"/>
                </a:gradFill>
                <a:effectLst/>
                <a:uLnTx/>
                <a:uFillTx/>
                <a:latin typeface="Segoe UI Ligh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lang="en-US"/>
              <a:t>Click to edit Master title style</a:t>
            </a:r>
          </a:p>
        </p:txBody>
      </p:sp>
    </p:spTree>
    <p:extLst>
      <p:ext uri="{BB962C8B-B14F-4D97-AF65-F5344CB8AC3E}">
        <p14:creationId xmlns:p14="http://schemas.microsoft.com/office/powerpoint/2010/main" val="2631963483"/>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Alternate Divider Slide - Teal">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1"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6" name="TextBox 15">
            <a:extLst>
              <a:ext uri="{FF2B5EF4-FFF2-40B4-BE49-F238E27FC236}">
                <a16:creationId xmlns:a16="http://schemas.microsoft.com/office/drawing/2014/main" id="{B9C7B367-2083-4200-85C3-314815B4B80A}"/>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8"/>
            <a:ext cx="3496080" cy="899665"/>
          </a:xfrm>
        </p:spPr>
        <p:txBody>
          <a:bodyPr vert="horz" wrap="square" lIns="146304" tIns="91440" rIns="146304" bIns="91440" rtlCol="0" anchor="ctr" anchorCtr="0">
            <a:noAutofit/>
          </a:bodyPr>
          <a:lstStyle>
            <a:lvl1pPr>
              <a:defRPr lang="en-US" sz="5294" spc="-98" dirty="0">
                <a:gradFill>
                  <a:gsLst>
                    <a:gs pos="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2940843461"/>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Alternate Divider Slide - Blu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1"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6" name="TextBox 15">
            <a:extLst>
              <a:ext uri="{FF2B5EF4-FFF2-40B4-BE49-F238E27FC236}">
                <a16:creationId xmlns:a16="http://schemas.microsoft.com/office/drawing/2014/main" id="{B9C7B367-2083-4200-85C3-314815B4B80A}"/>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8"/>
            <a:ext cx="3496080" cy="899665"/>
          </a:xfrm>
        </p:spPr>
        <p:txBody>
          <a:bodyPr vert="horz" wrap="square" lIns="146304" tIns="91440" rIns="146304" bIns="91440" rtlCol="0" anchor="ctr" anchorCtr="0">
            <a:noAutofit/>
          </a:bodyPr>
          <a:lstStyle>
            <a:lvl1pPr>
              <a:defRPr lang="en-US" sz="5294" spc="-98" dirty="0">
                <a:gradFill>
                  <a:gsLst>
                    <a:gs pos="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155544656"/>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Alternate Divider Slide - Purpl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13CD5DE-BD26-4A26-8617-180EA5AEFFA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5A87D758-46CF-48CB-ABC9-7BFE23F095AD}"/>
              </a:ext>
            </a:extLst>
          </p:cNvPr>
          <p:cNvSpPr/>
          <p:nvPr userDrawn="1"/>
        </p:nvSpPr>
        <p:spPr bwMode="auto">
          <a:xfrm flipH="1" flipV="1">
            <a:off x="1" y="0"/>
            <a:ext cx="5264913" cy="6858000"/>
          </a:xfrm>
          <a:custGeom>
            <a:avLst/>
            <a:gdLst>
              <a:gd name="connsiteX0" fmla="*/ 5370485 w 5370485"/>
              <a:gd name="connsiteY0" fmla="*/ 6994525 h 6994525"/>
              <a:gd name="connsiteX1" fmla="*/ 0 w 5370485"/>
              <a:gd name="connsiteY1" fmla="*/ 6994525 h 6994525"/>
              <a:gd name="connsiteX2" fmla="*/ 1371475 w 5370485"/>
              <a:gd name="connsiteY2" fmla="*/ 0 h 6994525"/>
              <a:gd name="connsiteX3" fmla="*/ 5370485 w 5370485"/>
              <a:gd name="connsiteY3" fmla="*/ 0 h 6994525"/>
              <a:gd name="connsiteX4" fmla="*/ 5370485 w 537048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0485" h="6994525">
                <a:moveTo>
                  <a:pt x="5370485" y="6994525"/>
                </a:moveTo>
                <a:lnTo>
                  <a:pt x="0" y="6994525"/>
                </a:lnTo>
                <a:lnTo>
                  <a:pt x="1371475" y="0"/>
                </a:lnTo>
                <a:lnTo>
                  <a:pt x="5370485" y="0"/>
                </a:lnTo>
                <a:lnTo>
                  <a:pt x="5370485" y="6994525"/>
                </a:lnTo>
                <a:close/>
              </a:path>
            </a:pathLst>
          </a:cu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712D319-C398-4C37-81E0-DDAAC4F67DFE}"/>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6" name="TextBox 15">
            <a:extLst>
              <a:ext uri="{FF2B5EF4-FFF2-40B4-BE49-F238E27FC236}">
                <a16:creationId xmlns:a16="http://schemas.microsoft.com/office/drawing/2014/main" id="{B9C7B367-2083-4200-85C3-314815B4B80A}"/>
              </a:ext>
            </a:extLst>
          </p:cNvPr>
          <p:cNvSpPr txBox="1"/>
          <p:nvPr userDrawn="1"/>
        </p:nvSpPr>
        <p:spPr>
          <a:xfrm>
            <a:off x="0" y="6418926"/>
            <a:ext cx="3136016" cy="438929"/>
          </a:xfrm>
          <a:prstGeom prst="rect">
            <a:avLst/>
          </a:prstGeom>
          <a:noFill/>
        </p:spPr>
        <p:txBody>
          <a:bodyPr wrap="none" lIns="268927"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2" name="Title 1">
            <a:extLst>
              <a:ext uri="{FF2B5EF4-FFF2-40B4-BE49-F238E27FC236}">
                <a16:creationId xmlns:a16="http://schemas.microsoft.com/office/drawing/2014/main" id="{209A491B-C0B9-4F8A-B702-FE4ECE32C5ED}"/>
              </a:ext>
            </a:extLst>
          </p:cNvPr>
          <p:cNvSpPr>
            <a:spLocks noGrp="1"/>
          </p:cNvSpPr>
          <p:nvPr>
            <p:ph type="title"/>
          </p:nvPr>
        </p:nvSpPr>
        <p:spPr>
          <a:xfrm>
            <a:off x="269240" y="3022368"/>
            <a:ext cx="3496080" cy="899665"/>
          </a:xfrm>
        </p:spPr>
        <p:txBody>
          <a:bodyPr vert="horz" wrap="square" lIns="146304" tIns="91440" rIns="146304" bIns="91440" rtlCol="0" anchor="ctr" anchorCtr="0">
            <a:noAutofit/>
          </a:bodyPr>
          <a:lstStyle>
            <a:lvl1pPr>
              <a:defRPr lang="en-US" sz="5294" spc="-98" dirty="0">
                <a:gradFill>
                  <a:gsLst>
                    <a:gs pos="0">
                      <a:schemeClr val="bg1"/>
                    </a:gs>
                    <a:gs pos="100000">
                      <a:schemeClr val="bg1"/>
                    </a:gs>
                  </a:gsLst>
                  <a:lin ang="5400000" scaled="0"/>
                </a:gradFill>
              </a:defRPr>
            </a:lvl1pPr>
          </a:lstStyle>
          <a:p>
            <a:pPr marL="0" lvl="0"/>
            <a:r>
              <a:rPr lang="en-US"/>
              <a:t>Click to edit Master title style</a:t>
            </a:r>
          </a:p>
        </p:txBody>
      </p:sp>
    </p:spTree>
    <p:extLst>
      <p:ext uri="{BB962C8B-B14F-4D97-AF65-F5344CB8AC3E}">
        <p14:creationId xmlns:p14="http://schemas.microsoft.com/office/powerpoint/2010/main" val="31092883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 White w/ Dark/Light Blue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A6C6DF0-B03C-F041-ACF4-56E2009C8BA6}"/>
              </a:ext>
            </a:extLst>
          </p:cNvPr>
          <p:cNvSpPr/>
          <p:nvPr userDrawn="1"/>
        </p:nvSpPr>
        <p:spPr>
          <a:xfrm>
            <a:off x="6192838" y="3529015"/>
            <a:ext cx="5999162" cy="33289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0" name="Content Placeholder 9">
            <a:extLst>
              <a:ext uri="{FF2B5EF4-FFF2-40B4-BE49-F238E27FC236}">
                <a16:creationId xmlns:a16="http://schemas.microsoft.com/office/drawing/2014/main" id="{6F40A53A-142A-884D-BE64-476F8562A30C}"/>
              </a:ext>
            </a:extLst>
          </p:cNvPr>
          <p:cNvSpPr>
            <a:spLocks noGrp="1"/>
          </p:cNvSpPr>
          <p:nvPr>
            <p:ph sz="quarter" idx="14"/>
          </p:nvPr>
        </p:nvSpPr>
        <p:spPr>
          <a:xfrm>
            <a:off x="6389688" y="4115908"/>
            <a:ext cx="5378450" cy="1375761"/>
          </a:xfrm>
          <a:ln>
            <a:noFill/>
          </a:ln>
        </p:spPr>
        <p:txBody>
          <a:bodyPr/>
          <a:lstStyle>
            <a:lvl1pPr>
              <a:defRPr sz="2000">
                <a:solidFill>
                  <a:srgbClr val="002060"/>
                </a:solidFill>
              </a:defRPr>
            </a:lvl1pPr>
            <a:lvl2pPr>
              <a:defRPr sz="1600">
                <a:solidFill>
                  <a:srgbClr val="002060"/>
                </a:solidFill>
              </a:defRPr>
            </a:lvl2pPr>
            <a:lvl3pPr>
              <a:defRPr sz="1400">
                <a:solidFill>
                  <a:srgbClr val="002060"/>
                </a:solidFill>
              </a:defRPr>
            </a:lvl3pPr>
            <a:lvl4pPr>
              <a:defRPr sz="1200">
                <a:solidFill>
                  <a:srgbClr val="002060"/>
                </a:solidFill>
              </a:defRPr>
            </a:lvl4pPr>
            <a:lvl5pPr>
              <a:defRPr sz="1200">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67EB75B0-5EE5-F04A-A762-7E55BA955F0F}"/>
              </a:ext>
            </a:extLst>
          </p:cNvPr>
          <p:cNvSpPr/>
          <p:nvPr userDrawn="1"/>
        </p:nvSpPr>
        <p:spPr>
          <a:xfrm>
            <a:off x="6192838" y="2"/>
            <a:ext cx="5999162" cy="334962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5" name="Content Placeholder 4">
            <a:extLst>
              <a:ext uri="{FF2B5EF4-FFF2-40B4-BE49-F238E27FC236}">
                <a16:creationId xmlns:a16="http://schemas.microsoft.com/office/drawing/2014/main" id="{9001FBF8-40C6-9249-8FE6-116D5BCC41C9}"/>
              </a:ext>
            </a:extLst>
          </p:cNvPr>
          <p:cNvSpPr>
            <a:spLocks noGrp="1"/>
          </p:cNvSpPr>
          <p:nvPr>
            <p:ph sz="quarter" idx="13"/>
          </p:nvPr>
        </p:nvSpPr>
        <p:spPr>
          <a:xfrm>
            <a:off x="6389688" y="607534"/>
            <a:ext cx="5378450" cy="1375761"/>
          </a:xfrm>
        </p:spPr>
        <p:txBody>
          <a:bodyPr/>
          <a:lstStyle>
            <a:lvl1pPr>
              <a:defRPr sz="20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hasCustomPrompt="1"/>
          </p:nvPr>
        </p:nvSpPr>
        <p:spPr>
          <a:xfrm>
            <a:off x="447195" y="1768850"/>
            <a:ext cx="5326225" cy="891399"/>
          </a:xfrm>
        </p:spPr>
        <p:txBody>
          <a:bodyPr/>
          <a:lstStyle>
            <a:lvl1pPr>
              <a:defRPr>
                <a:solidFill>
                  <a:srgbClr val="002060"/>
                </a:solidFill>
              </a:defRPr>
            </a:lvl1pPr>
          </a:lstStyle>
          <a:p>
            <a:r>
              <a:rPr lang="en-US"/>
              <a:t>CLICK TO EDIT MASTER TITLE STYLE</a:t>
            </a:r>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hasCustomPrompt="1"/>
          </p:nvPr>
        </p:nvSpPr>
        <p:spPr>
          <a:xfrm>
            <a:off x="447195" y="2954744"/>
            <a:ext cx="5326285" cy="221599"/>
          </a:xfrm>
        </p:spPr>
        <p:txBody>
          <a:bodyPr lIns="0" tIns="0" rIns="0" bIns="0"/>
          <a:lstStyle>
            <a:lvl1pPr marL="173038" indent="0">
              <a:buNone/>
              <a:defRPr sz="1600" b="1">
                <a:solidFill>
                  <a:schemeClr val="accent3"/>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15" name="Text Placeholder 9">
            <a:extLst>
              <a:ext uri="{FF2B5EF4-FFF2-40B4-BE49-F238E27FC236}">
                <a16:creationId xmlns:a16="http://schemas.microsoft.com/office/drawing/2014/main" id="{A8708A33-5A38-4E25-AC86-D41264C8A7A3}"/>
              </a:ext>
            </a:extLst>
          </p:cNvPr>
          <p:cNvSpPr>
            <a:spLocks noGrp="1"/>
          </p:cNvSpPr>
          <p:nvPr>
            <p:ph type="body" sz="quarter" idx="15" hasCustomPrompt="1"/>
          </p:nvPr>
        </p:nvSpPr>
        <p:spPr>
          <a:xfrm>
            <a:off x="447196" y="3470838"/>
            <a:ext cx="5326064" cy="221599"/>
          </a:xfrm>
        </p:spPr>
        <p:txBody>
          <a:bodyPr lIns="0" tIns="0" rIns="0" bIns="0"/>
          <a:lstStyle>
            <a:lvl1pPr marL="173038" indent="0">
              <a:buNone/>
              <a:defRPr sz="1600" b="0">
                <a:solidFill>
                  <a:srgbClr val="1C1C1C"/>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12" name="Slide Number Placeholder 5">
            <a:extLst>
              <a:ext uri="{FF2B5EF4-FFF2-40B4-BE49-F238E27FC236}">
                <a16:creationId xmlns:a16="http://schemas.microsoft.com/office/drawing/2014/main" id="{42C1A987-2B48-47E2-B945-6182A619E3E1}"/>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11" name="Footer Placeholder 6">
            <a:extLst>
              <a:ext uri="{FF2B5EF4-FFF2-40B4-BE49-F238E27FC236}">
                <a16:creationId xmlns:a16="http://schemas.microsoft.com/office/drawing/2014/main" id="{B54D1EE6-FC24-43A5-84AE-35F13D32CFEA}"/>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699787328"/>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Left Title Diagonal Phot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10B2E9-EE4F-4671-A7DF-722EE80B2F79}"/>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6CB72F6-E668-4947-954D-EC999CDA1D22}"/>
              </a:ext>
            </a:extLst>
          </p:cNvPr>
          <p:cNvSpPr/>
          <p:nvPr userDrawn="1"/>
        </p:nvSpPr>
        <p:spPr bwMode="auto">
          <a:xfrm>
            <a:off x="0" y="-1"/>
            <a:ext cx="12192000" cy="4773829"/>
          </a:xfrm>
          <a:prstGeom prst="rect">
            <a:avLst/>
          </a:prstGeom>
          <a:gradFill flip="none" rotWithShape="1">
            <a:gsLst>
              <a:gs pos="96000">
                <a:srgbClr val="070301">
                  <a:alpha val="76000"/>
                </a:srgbClr>
              </a:gs>
              <a:gs pos="0">
                <a:srgbClr val="070301">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5" name="Freeform: Shape 4">
            <a:extLst>
              <a:ext uri="{FF2B5EF4-FFF2-40B4-BE49-F238E27FC236}">
                <a16:creationId xmlns:a16="http://schemas.microsoft.com/office/drawing/2014/main" id="{BED83631-E311-4785-8F8E-6B5D0C3FAF14}"/>
              </a:ext>
            </a:extLst>
          </p:cNvPr>
          <p:cNvSpPr/>
          <p:nvPr userDrawn="1"/>
        </p:nvSpPr>
        <p:spPr bwMode="auto">
          <a:xfrm>
            <a:off x="3406415" y="0"/>
            <a:ext cx="8785586" cy="6858623"/>
          </a:xfrm>
          <a:custGeom>
            <a:avLst/>
            <a:gdLst>
              <a:gd name="connsiteX0" fmla="*/ 4754122 w 12344400"/>
              <a:gd name="connsiteY0" fmla="*/ 0 h 6995160"/>
              <a:gd name="connsiteX1" fmla="*/ 12344400 w 12344400"/>
              <a:gd name="connsiteY1" fmla="*/ 0 h 6995160"/>
              <a:gd name="connsiteX2" fmla="*/ 12344400 w 12344400"/>
              <a:gd name="connsiteY2" fmla="*/ 6995160 h 6995160"/>
              <a:gd name="connsiteX3" fmla="*/ 0 w 12344400"/>
              <a:gd name="connsiteY3" fmla="*/ 6995160 h 6995160"/>
              <a:gd name="connsiteX4" fmla="*/ 0 w 12344400"/>
              <a:gd name="connsiteY4" fmla="*/ 6995143 h 6995160"/>
              <a:gd name="connsiteX5" fmla="*/ 3382645 w 12344400"/>
              <a:gd name="connsiteY5" fmla="*/ 6994525 h 6995160"/>
              <a:gd name="connsiteX0" fmla="*/ 4754122 w 12344400"/>
              <a:gd name="connsiteY0" fmla="*/ 0 h 6995160"/>
              <a:gd name="connsiteX1" fmla="*/ 12344400 w 12344400"/>
              <a:gd name="connsiteY1" fmla="*/ 0 h 6995160"/>
              <a:gd name="connsiteX2" fmla="*/ 12344400 w 12344400"/>
              <a:gd name="connsiteY2" fmla="*/ 6995160 h 6995160"/>
              <a:gd name="connsiteX3" fmla="*/ 0 w 12344400"/>
              <a:gd name="connsiteY3" fmla="*/ 6995160 h 6995160"/>
              <a:gd name="connsiteX4" fmla="*/ 3382645 w 12344400"/>
              <a:gd name="connsiteY4" fmla="*/ 6994525 h 6995160"/>
              <a:gd name="connsiteX5" fmla="*/ 4754122 w 12344400"/>
              <a:gd name="connsiteY5" fmla="*/ 0 h 6995160"/>
              <a:gd name="connsiteX0" fmla="*/ 1371477 w 8961755"/>
              <a:gd name="connsiteY0" fmla="*/ 0 h 6995160"/>
              <a:gd name="connsiteX1" fmla="*/ 8961755 w 8961755"/>
              <a:gd name="connsiteY1" fmla="*/ 0 h 6995160"/>
              <a:gd name="connsiteX2" fmla="*/ 8961755 w 8961755"/>
              <a:gd name="connsiteY2" fmla="*/ 6995160 h 6995160"/>
              <a:gd name="connsiteX3" fmla="*/ 0 w 8961755"/>
              <a:gd name="connsiteY3" fmla="*/ 6994525 h 6995160"/>
              <a:gd name="connsiteX4" fmla="*/ 1371477 w 8961755"/>
              <a:gd name="connsiteY4" fmla="*/ 0 h 6995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1755" h="6995160">
                <a:moveTo>
                  <a:pt x="1371477" y="0"/>
                </a:moveTo>
                <a:lnTo>
                  <a:pt x="8961755" y="0"/>
                </a:lnTo>
                <a:lnTo>
                  <a:pt x="8961755" y="6995160"/>
                </a:lnTo>
                <a:lnTo>
                  <a:pt x="0" y="6994525"/>
                </a:lnTo>
                <a:lnTo>
                  <a:pt x="1371477" y="0"/>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5E1FA5E-6BFC-488A-B687-DC6745249DCE}"/>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p:nvSpPr>
          <p:cNvPr id="14" name="Title 13">
            <a:extLst>
              <a:ext uri="{FF2B5EF4-FFF2-40B4-BE49-F238E27FC236}">
                <a16:creationId xmlns:a16="http://schemas.microsoft.com/office/drawing/2014/main" id="{4DBA4FF5-8D1A-4616-B6F1-16E92CC31620}"/>
              </a:ext>
            </a:extLst>
          </p:cNvPr>
          <p:cNvSpPr>
            <a:spLocks noGrp="1"/>
          </p:cNvSpPr>
          <p:nvPr>
            <p:ph type="title"/>
          </p:nvPr>
        </p:nvSpPr>
        <p:spPr>
          <a:xfrm>
            <a:off x="269241" y="289511"/>
            <a:ext cx="4123571" cy="899665"/>
          </a:xfrm>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9533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Right Diagonal Photo with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10B2E9-EE4F-4671-A7DF-722EE80B2F79}"/>
              </a:ext>
            </a:extLst>
          </p:cNvPr>
          <p:cNvSpPr/>
          <p:nvPr userDrawn="1"/>
        </p:nvSpPr>
        <p:spPr bwMode="auto">
          <a:xfrm>
            <a:off x="0" y="6120076"/>
            <a:ext cx="12191377" cy="737925"/>
          </a:xfrm>
          <a:prstGeom prst="rect">
            <a:avLst/>
          </a:prstGeom>
          <a:gradFill>
            <a:gsLst>
              <a:gs pos="72000">
                <a:srgbClr val="070301">
                  <a:alpha val="25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Shape 6">
            <a:extLst>
              <a:ext uri="{FF2B5EF4-FFF2-40B4-BE49-F238E27FC236}">
                <a16:creationId xmlns:a16="http://schemas.microsoft.com/office/drawing/2014/main" id="{9934AFB3-45A7-4EC9-8FF3-9930FA85A442}"/>
              </a:ext>
            </a:extLst>
          </p:cNvPr>
          <p:cNvSpPr/>
          <p:nvPr userDrawn="1"/>
        </p:nvSpPr>
        <p:spPr bwMode="auto">
          <a:xfrm>
            <a:off x="0" y="0"/>
            <a:ext cx="8785586" cy="6858623"/>
          </a:xfrm>
          <a:custGeom>
            <a:avLst/>
            <a:gdLst>
              <a:gd name="connsiteX0" fmla="*/ 0 w 8961755"/>
              <a:gd name="connsiteY0" fmla="*/ 0 h 6995160"/>
              <a:gd name="connsiteX1" fmla="*/ 8961755 w 8961755"/>
              <a:gd name="connsiteY1" fmla="*/ 635 h 6995160"/>
              <a:gd name="connsiteX2" fmla="*/ 7590278 w 8961755"/>
              <a:gd name="connsiteY2" fmla="*/ 6995160 h 6995160"/>
              <a:gd name="connsiteX3" fmla="*/ 0 w 8961755"/>
              <a:gd name="connsiteY3" fmla="*/ 6995160 h 6995160"/>
            </a:gdLst>
            <a:ahLst/>
            <a:cxnLst>
              <a:cxn ang="0">
                <a:pos x="connsiteX0" y="connsiteY0"/>
              </a:cxn>
              <a:cxn ang="0">
                <a:pos x="connsiteX1" y="connsiteY1"/>
              </a:cxn>
              <a:cxn ang="0">
                <a:pos x="connsiteX2" y="connsiteY2"/>
              </a:cxn>
              <a:cxn ang="0">
                <a:pos x="connsiteX3" y="connsiteY3"/>
              </a:cxn>
            </a:cxnLst>
            <a:rect l="l" t="t" r="r" b="b"/>
            <a:pathLst>
              <a:path w="8961755" h="6995160">
                <a:moveTo>
                  <a:pt x="0" y="0"/>
                </a:moveTo>
                <a:lnTo>
                  <a:pt x="8961755" y="635"/>
                </a:lnTo>
                <a:lnTo>
                  <a:pt x="7590278" y="6995160"/>
                </a:lnTo>
                <a:lnTo>
                  <a:pt x="0" y="6995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F0928457-A6BE-4034-B4D7-7294B60B0D4A}"/>
              </a:ext>
            </a:extLst>
          </p:cNvPr>
          <p:cNvSpPr>
            <a:spLocks noGrp="1"/>
          </p:cNvSpPr>
          <p:nvPr>
            <p:ph type="title"/>
          </p:nvPr>
        </p:nvSpPr>
        <p:spPr>
          <a:xfrm>
            <a:off x="269241" y="289511"/>
            <a:ext cx="8067822" cy="899665"/>
          </a:xfrm>
        </p:spPr>
        <p:txBody>
          <a:bodyPr/>
          <a:lstStyle/>
          <a:p>
            <a:r>
              <a:rPr lang="en-US"/>
              <a:t>Click to edit Master title style</a:t>
            </a:r>
          </a:p>
        </p:txBody>
      </p:sp>
      <p:sp>
        <p:nvSpPr>
          <p:cNvPr id="9" name="TextBox 8">
            <a:extLst>
              <a:ext uri="{FF2B5EF4-FFF2-40B4-BE49-F238E27FC236}">
                <a16:creationId xmlns:a16="http://schemas.microsoft.com/office/drawing/2014/main" id="{23758977-3D32-464A-9903-0E77FBC213C5}"/>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gradFill>
                  <a:gsLst>
                    <a:gs pos="100000">
                      <a:schemeClr val="tx1"/>
                    </a:gs>
                    <a:gs pos="0">
                      <a:schemeClr val="tx1"/>
                    </a:gs>
                  </a:gsLst>
                  <a:lin ang="5400000" scaled="0"/>
                </a:gradFill>
              </a:rPr>
              <a:t>Microsoft confidential. For internal use only.</a:t>
            </a:r>
          </a:p>
        </p:txBody>
      </p:sp>
    </p:spTree>
    <p:extLst>
      <p:ext uri="{BB962C8B-B14F-4D97-AF65-F5344CB8AC3E}">
        <p14:creationId xmlns:p14="http://schemas.microsoft.com/office/powerpoint/2010/main" val="3319570473"/>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Left Photo with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76869-0D6E-4D2D-9C16-B9B865BD32B1}"/>
              </a:ext>
            </a:extLst>
          </p:cNvPr>
          <p:cNvSpPr/>
          <p:nvPr userDrawn="1"/>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FBED168-B900-499A-AA92-8685D2976780}"/>
              </a:ext>
            </a:extLst>
          </p:cNvPr>
          <p:cNvSpPr txBox="1"/>
          <p:nvPr userDrawn="1"/>
        </p:nvSpPr>
        <p:spPr>
          <a:xfrm flipH="1">
            <a:off x="3854626" y="0"/>
            <a:ext cx="8337373" cy="6858623"/>
          </a:xfrm>
          <a:prstGeom prst="rect">
            <a:avLst/>
          </a:prstGeom>
          <a:solidFill>
            <a:schemeClr val="bg1"/>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48085" tIns="412239" rIns="268927" bIns="725898"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3049">
              <a:spcBef>
                <a:spcPts val="588"/>
              </a:spcBef>
              <a:spcAft>
                <a:spcPts val="0"/>
              </a:spcAft>
              <a:defRPr/>
            </a:pPr>
            <a:endParaRPr lang="en-US" sz="4313">
              <a:gradFill>
                <a:gsLst>
                  <a:gs pos="12264">
                    <a:srgbClr val="FFFFFF"/>
                  </a:gs>
                  <a:gs pos="27000">
                    <a:srgbClr val="FFFFFF"/>
                  </a:gs>
                </a:gsLst>
                <a:lin ang="5400000" scaled="0"/>
              </a:gradFill>
              <a:latin typeface="Segoe UI Light"/>
            </a:endParaRPr>
          </a:p>
        </p:txBody>
      </p:sp>
      <p:sp>
        <p:nvSpPr>
          <p:cNvPr id="4" name="TextBox 3">
            <a:extLst>
              <a:ext uri="{FF2B5EF4-FFF2-40B4-BE49-F238E27FC236}">
                <a16:creationId xmlns:a16="http://schemas.microsoft.com/office/drawing/2014/main" id="{325A4E93-C827-4B8A-8C6E-9B0E4975853C}"/>
              </a:ext>
            </a:extLst>
          </p:cNvPr>
          <p:cNvSpPr txBox="1"/>
          <p:nvPr userDrawn="1"/>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r>
              <a:rPr lang="en-US" sz="1078"/>
              <a:t>Microsoft confidential. For internal use only.</a:t>
            </a:r>
          </a:p>
        </p:txBody>
      </p:sp>
      <p:sp>
        <p:nvSpPr>
          <p:cNvPr id="5" name="Title 4">
            <a:extLst>
              <a:ext uri="{FF2B5EF4-FFF2-40B4-BE49-F238E27FC236}">
                <a16:creationId xmlns:a16="http://schemas.microsoft.com/office/drawing/2014/main" id="{20B832A2-656D-4FC4-B77F-24540E3D3A86}"/>
              </a:ext>
            </a:extLst>
          </p:cNvPr>
          <p:cNvSpPr>
            <a:spLocks noGrp="1"/>
          </p:cNvSpPr>
          <p:nvPr>
            <p:ph type="title"/>
          </p:nvPr>
        </p:nvSpPr>
        <p:spPr>
          <a:xfrm>
            <a:off x="4034245" y="289511"/>
            <a:ext cx="7890835" cy="899665"/>
          </a:xfrm>
        </p:spPr>
        <p:txBody>
          <a:bodyPr/>
          <a:lstStyle/>
          <a:p>
            <a:r>
              <a:rPr lang="en-US"/>
              <a:t>Click to edit Master title style</a:t>
            </a:r>
          </a:p>
        </p:txBody>
      </p:sp>
    </p:spTree>
    <p:extLst>
      <p:ext uri="{BB962C8B-B14F-4D97-AF65-F5344CB8AC3E}">
        <p14:creationId xmlns:p14="http://schemas.microsoft.com/office/powerpoint/2010/main" val="866868280"/>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Left Side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43D6AB-EB5F-4DFC-B22E-82A5102A4BC8}"/>
              </a:ext>
            </a:extLst>
          </p:cNvPr>
          <p:cNvSpPr/>
          <p:nvPr/>
        </p:nvSpPr>
        <p:spPr bwMode="auto">
          <a:xfrm>
            <a:off x="0" y="6120076"/>
            <a:ext cx="12191377" cy="737925"/>
          </a:xfrm>
          <a:prstGeom prst="rect">
            <a:avLst/>
          </a:prstGeom>
          <a:gradFill>
            <a:gsLst>
              <a:gs pos="72000">
                <a:srgbClr val="070301">
                  <a:alpha val="76000"/>
                </a:srgbClr>
              </a:gs>
              <a:gs pos="0">
                <a:srgbClr val="070301">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6F3818D-3F0C-49B1-BA56-00001FB032F0}"/>
              </a:ext>
            </a:extLst>
          </p:cNvPr>
          <p:cNvSpPr/>
          <p:nvPr/>
        </p:nvSpPr>
        <p:spPr bwMode="auto">
          <a:xfrm>
            <a:off x="0" y="-1"/>
            <a:ext cx="12192000" cy="4773829"/>
          </a:xfrm>
          <a:prstGeom prst="rect">
            <a:avLst/>
          </a:prstGeom>
          <a:gradFill flip="none" rotWithShape="1">
            <a:gsLst>
              <a:gs pos="96000">
                <a:srgbClr val="070301">
                  <a:alpha val="76000"/>
                </a:srgbClr>
              </a:gs>
              <a:gs pos="0">
                <a:srgbClr val="070301">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045093F2-9D5C-48C7-965D-EE0995C4EFB4}"/>
              </a:ext>
            </a:extLst>
          </p:cNvPr>
          <p:cNvSpPr txBox="1"/>
          <p:nvPr/>
        </p:nvSpPr>
        <p:spPr>
          <a:xfrm>
            <a:off x="6054" y="6415965"/>
            <a:ext cx="3152119" cy="441502"/>
          </a:xfrm>
          <a:prstGeom prst="rect">
            <a:avLst/>
          </a:prstGeom>
          <a:noFill/>
        </p:spPr>
        <p:txBody>
          <a:bodyPr wrap="none" lIns="268927" tIns="143428" rIns="179285" bIns="143428" rtlCol="0">
            <a:spAutoFit/>
          </a:bodyPr>
          <a:lstStyle>
            <a:defPPr>
              <a:defRPr lang="en-US"/>
            </a:defPPr>
            <a:lvl1pPr>
              <a:lnSpc>
                <a:spcPct val="90000"/>
              </a:lnSpc>
              <a:spcAft>
                <a:spcPts val="600"/>
              </a:spcAft>
              <a:defRPr sz="1100">
                <a:gradFill>
                  <a:gsLst>
                    <a:gs pos="83962">
                      <a:schemeClr val="bg1"/>
                    </a:gs>
                    <a:gs pos="55000">
                      <a:schemeClr val="bg1"/>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gradFill>
                  <a:gsLst>
                    <a:gs pos="83962">
                      <a:srgbClr val="FFFFFF"/>
                    </a:gs>
                    <a:gs pos="55000">
                      <a:srgbClr val="FFFFFF"/>
                    </a:gs>
                  </a:gsLst>
                  <a:lin ang="5400000" scaled="0"/>
                </a:gradFill>
                <a:effectLst/>
                <a:uLnTx/>
                <a:uFillTx/>
                <a:latin typeface="Segoe UI"/>
                <a:ea typeface="+mn-ea"/>
                <a:cs typeface="+mn-cs"/>
              </a:rPr>
              <a:t>Microsoft confidential. For internal use only.</a:t>
            </a:r>
          </a:p>
        </p:txBody>
      </p:sp>
      <p:sp useBgFill="1">
        <p:nvSpPr>
          <p:cNvPr id="7" name="Rectangle 6">
            <a:extLst>
              <a:ext uri="{FF2B5EF4-FFF2-40B4-BE49-F238E27FC236}">
                <a16:creationId xmlns:a16="http://schemas.microsoft.com/office/drawing/2014/main" id="{5177CB22-EBD4-4C8A-A656-5867EB0B0CCB}"/>
              </a:ext>
            </a:extLst>
          </p:cNvPr>
          <p:cNvSpPr/>
          <p:nvPr userDrawn="1"/>
        </p:nvSpPr>
        <p:spPr bwMode="auto">
          <a:xfrm>
            <a:off x="3855249" y="0"/>
            <a:ext cx="8336751" cy="68586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a:extLst>
              <a:ext uri="{FF2B5EF4-FFF2-40B4-BE49-F238E27FC236}">
                <a16:creationId xmlns:a16="http://schemas.microsoft.com/office/drawing/2014/main" id="{D86D3281-884F-4183-91D8-9D12D4C86687}"/>
              </a:ext>
            </a:extLst>
          </p:cNvPr>
          <p:cNvSpPr>
            <a:spLocks noGrp="1"/>
          </p:cNvSpPr>
          <p:nvPr>
            <p:ph type="title"/>
          </p:nvPr>
        </p:nvSpPr>
        <p:spPr>
          <a:xfrm>
            <a:off x="269241" y="289511"/>
            <a:ext cx="3406101" cy="899665"/>
          </a:xfrm>
        </p:spPr>
        <p:txBody>
          <a:bodyPr lIns="146304" tIns="91440" rIns="146304" bIns="91440"/>
          <a:lstStyle>
            <a:lvl1pPr>
              <a:defRPr kumimoji="0" lang="en-US" i="0" u="none" strike="noStrike" normalizeH="0" dirty="0">
                <a:gradFill>
                  <a:gsLst>
                    <a:gs pos="57576">
                      <a:srgbClr val="FFFFFF"/>
                    </a:gs>
                    <a:gs pos="35000">
                      <a:srgbClr val="FFFFFF"/>
                    </a:gs>
                  </a:gsLst>
                  <a:lin ang="5400000" scaled="0"/>
                </a:gradFill>
                <a:uLnTx/>
                <a:uFillTx/>
                <a:latin typeface="Segoe UI Light"/>
              </a:defRPr>
            </a:lvl1pPr>
          </a:lstStyle>
          <a:p>
            <a:pPr marL="0" marR="0" lvl="0" indent="0" fontAlgn="auto">
              <a:spcAft>
                <a:spcPts val="0"/>
              </a:spcAft>
              <a:buClrTx/>
              <a:buSzTx/>
              <a:buFontTx/>
              <a:tabLst/>
            </a:pPr>
            <a:r>
              <a:rPr lang="en-US"/>
              <a:t>Click to edit Master title style</a:t>
            </a:r>
          </a:p>
        </p:txBody>
      </p:sp>
      <p:sp>
        <p:nvSpPr>
          <p:cNvPr id="19" name="Text Placeholder 18">
            <a:extLst>
              <a:ext uri="{FF2B5EF4-FFF2-40B4-BE49-F238E27FC236}">
                <a16:creationId xmlns:a16="http://schemas.microsoft.com/office/drawing/2014/main" id="{8A176B14-2987-45CD-BC9C-B0C1C0B98C15}"/>
              </a:ext>
            </a:extLst>
          </p:cNvPr>
          <p:cNvSpPr>
            <a:spLocks noGrp="1"/>
          </p:cNvSpPr>
          <p:nvPr>
            <p:ph type="body" sz="quarter" idx="12"/>
          </p:nvPr>
        </p:nvSpPr>
        <p:spPr>
          <a:xfrm>
            <a:off x="4123553" y="484303"/>
            <a:ext cx="7620234" cy="914360"/>
          </a:xfrm>
        </p:spPr>
        <p:txBody>
          <a:bodyPr/>
          <a:lstStyle>
            <a:lvl1pPr marL="0" indent="0">
              <a:buNone/>
              <a:defRPr kumimoji="0" lang="en-US" sz="3137" b="0" i="0" u="none" strike="noStrike" kern="1200" cap="none" spc="0" normalizeH="0" baseline="0" dirty="0" smtClean="0">
                <a:ln>
                  <a:noFill/>
                </a:ln>
                <a:gradFill>
                  <a:gsLst>
                    <a:gs pos="19771">
                      <a:srgbClr val="5C2D91"/>
                    </a:gs>
                    <a:gs pos="38000">
                      <a:srgbClr val="5C2D91"/>
                    </a:gs>
                  </a:gsLst>
                  <a:lin ang="5400000" scaled="1"/>
                </a:gradFill>
                <a:effectLst/>
                <a:uLnTx/>
                <a:uFillTx/>
                <a:latin typeface="Segoe UI Semilight" panose="020B0402040204020203" pitchFamily="34" charset="0"/>
                <a:ea typeface="+mn-ea"/>
                <a:cs typeface="Segoe UI Semilight" panose="020B0402040204020203" pitchFamily="34" charset="0"/>
              </a:defRPr>
            </a:lvl1pPr>
            <a:lvl2pPr marL="0" indent="0">
              <a:buNone/>
              <a:defRPr lang="en-US" sz="1765" kern="1200" spc="0" baseline="0" dirty="0" smtClean="0">
                <a:gradFill>
                  <a:gsLst>
                    <a:gs pos="1250">
                      <a:srgbClr val="505050"/>
                    </a:gs>
                    <a:gs pos="100000">
                      <a:srgbClr val="505050"/>
                    </a:gs>
                  </a:gsLst>
                  <a:lin ang="5400000" scaled="0"/>
                </a:gradFill>
                <a:latin typeface="+mn-lt"/>
                <a:ea typeface="+mn-ea"/>
                <a:cs typeface="+mn-cs"/>
              </a:defRPr>
            </a:lvl2pPr>
            <a:lvl3pPr marL="560241" indent="0">
              <a:buNone/>
              <a:defRPr/>
            </a:lvl3pPr>
            <a:lvl4pPr marL="784338" indent="0">
              <a:buNone/>
              <a:defRPr/>
            </a:lvl4pPr>
            <a:lvl5pPr marL="1008435"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11440978"/>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Right Side 50/50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CA7EB-6F46-4F68-8033-861BF187A52E}"/>
              </a:ext>
            </a:extLst>
          </p:cNvPr>
          <p:cNvSpPr/>
          <p:nvPr userDrawn="1"/>
        </p:nvSpPr>
        <p:spPr bwMode="auto">
          <a:xfrm>
            <a:off x="0" y="6028378"/>
            <a:ext cx="12192000" cy="828999"/>
          </a:xfrm>
          <a:prstGeom prst="rect">
            <a:avLst/>
          </a:prstGeom>
          <a:gradFill>
            <a:gsLst>
              <a:gs pos="0">
                <a:srgbClr val="000000">
                  <a:alpha val="0"/>
                </a:srgbClr>
              </a:gs>
              <a:gs pos="100000">
                <a:srgbClr val="000000">
                  <a:alpha val="70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7" name="Rectangle 6">
            <a:extLst>
              <a:ext uri="{FF2B5EF4-FFF2-40B4-BE49-F238E27FC236}">
                <a16:creationId xmlns:a16="http://schemas.microsoft.com/office/drawing/2014/main" id="{5177CB22-EBD4-4C8A-A656-5867EB0B0CCB}"/>
              </a:ext>
            </a:extLst>
          </p:cNvPr>
          <p:cNvSpPr/>
          <p:nvPr userDrawn="1"/>
        </p:nvSpPr>
        <p:spPr bwMode="auto">
          <a:xfrm>
            <a:off x="0" y="0"/>
            <a:ext cx="6095689" cy="685862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7B5FA788-8618-4D6D-B83F-950615A76639}"/>
              </a:ext>
            </a:extLst>
          </p:cNvPr>
          <p:cNvSpPr txBox="1"/>
          <p:nvPr userDrawn="1"/>
        </p:nvSpPr>
        <p:spPr>
          <a:xfrm>
            <a:off x="0" y="6418926"/>
            <a:ext cx="3102124" cy="439074"/>
          </a:xfrm>
          <a:prstGeom prst="rect">
            <a:avLst/>
          </a:prstGeom>
          <a:noFill/>
        </p:spPr>
        <p:txBody>
          <a:bodyPr wrap="none" lIns="268927" tIns="143428" rIns="179285" bIns="143428" rtlCol="0">
            <a:spAutoFit/>
          </a:bodyPr>
          <a:lstStyle/>
          <a:p>
            <a:pPr>
              <a:lnSpc>
                <a:spcPct val="90000"/>
              </a:lnSpc>
              <a:spcAft>
                <a:spcPts val="588"/>
              </a:spcAft>
            </a:pPr>
            <a:r>
              <a:rPr lang="en-US" sz="1078"/>
              <a:t>Microsoft confidential. For internal</a:t>
            </a:r>
            <a:r>
              <a:rPr lang="en-US" sz="1078" baseline="0"/>
              <a:t> use only</a:t>
            </a:r>
            <a:endParaRPr lang="en-US" sz="1078"/>
          </a:p>
        </p:txBody>
      </p:sp>
      <p:sp>
        <p:nvSpPr>
          <p:cNvPr id="2" name="Title 1">
            <a:extLst>
              <a:ext uri="{FF2B5EF4-FFF2-40B4-BE49-F238E27FC236}">
                <a16:creationId xmlns:a16="http://schemas.microsoft.com/office/drawing/2014/main" id="{56B6BE4C-4123-4E93-B042-78AE751BCD8A}"/>
              </a:ext>
            </a:extLst>
          </p:cNvPr>
          <p:cNvSpPr>
            <a:spLocks noGrp="1"/>
          </p:cNvSpPr>
          <p:nvPr>
            <p:ph type="title"/>
          </p:nvPr>
        </p:nvSpPr>
        <p:spPr>
          <a:xfrm>
            <a:off x="269241" y="1184508"/>
            <a:ext cx="5646901" cy="899665"/>
          </a:xfrm>
        </p:spPr>
        <p:txBody>
          <a:bodyPr lIns="0" anchor="b" anchorCtr="0"/>
          <a:lstStyle>
            <a:lvl1pPr marL="172742" indent="-7782" algn="l" defTabSz="914367" rtl="0" eaLnBrk="1" fontAlgn="auto" latinLnBrk="0" hangingPunct="1">
              <a:lnSpc>
                <a:spcPct val="100000"/>
              </a:lnSpc>
              <a:spcBef>
                <a:spcPts val="0"/>
              </a:spcBef>
              <a:spcAft>
                <a:spcPts val="0"/>
              </a:spcAft>
              <a:defRPr lang="en-US" sz="4705" kern="1200" dirty="0">
                <a:gradFill>
                  <a:gsLst>
                    <a:gs pos="1770">
                      <a:schemeClr val="accent1"/>
                    </a:gs>
                    <a:gs pos="12264">
                      <a:schemeClr val="accent1"/>
                    </a:gs>
                  </a:gsLst>
                  <a:lin ang="5400000" scaled="0"/>
                </a:gradFill>
                <a:latin typeface="Segoe UI Light"/>
                <a:ea typeface="+mn-ea"/>
                <a:cs typeface="+mn-cs"/>
              </a:defRPr>
            </a:lvl1pPr>
          </a:lstStyle>
          <a:p>
            <a:r>
              <a:rPr lang="en-US"/>
              <a:t>Click to edit Master title style</a:t>
            </a:r>
          </a:p>
        </p:txBody>
      </p:sp>
      <p:sp>
        <p:nvSpPr>
          <p:cNvPr id="11" name="Text Placeholder 10">
            <a:extLst>
              <a:ext uri="{FF2B5EF4-FFF2-40B4-BE49-F238E27FC236}">
                <a16:creationId xmlns:a16="http://schemas.microsoft.com/office/drawing/2014/main" id="{7FA85706-E83E-41EC-A5A2-8B7EA5210F11}"/>
              </a:ext>
            </a:extLst>
          </p:cNvPr>
          <p:cNvSpPr>
            <a:spLocks noGrp="1"/>
          </p:cNvSpPr>
          <p:nvPr>
            <p:ph type="body" sz="quarter" idx="10"/>
          </p:nvPr>
        </p:nvSpPr>
        <p:spPr>
          <a:xfrm>
            <a:off x="287917" y="2372129"/>
            <a:ext cx="5628801" cy="591957"/>
          </a:xfrm>
        </p:spPr>
        <p:txBody>
          <a:bodyPr/>
          <a:lstStyle>
            <a:lvl1pPr marL="0" indent="0">
              <a:buNone/>
              <a:defRPr lang="en-US" sz="2941" kern="1200" dirty="0" smtClean="0">
                <a:gradFill>
                  <a:gsLst>
                    <a:gs pos="12264">
                      <a:schemeClr val="tx1"/>
                    </a:gs>
                    <a:gs pos="27000">
                      <a:schemeClr val="tx1"/>
                    </a:gs>
                  </a:gsLst>
                  <a:lin ang="5400000" scaled="0"/>
                </a:gradFill>
                <a:latin typeface="Segoe UI Semilight" panose="020B0402040204020203" pitchFamily="34" charset="0"/>
                <a:ea typeface="Verdana" panose="020B0604030504040204" pitchFamily="34" charset="0"/>
                <a:cs typeface="Segoe UI Semilight" panose="020B0402040204020203" pitchFamily="34" charset="0"/>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427532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Dar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138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835593"/>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612199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2017 Microsoft Corporation. All rights reserved. </a:t>
            </a:r>
          </a:p>
        </p:txBody>
      </p:sp>
      <p:grpSp>
        <p:nvGrpSpPr>
          <p:cNvPr id="5" name="Group 4"/>
          <p:cNvGrpSpPr>
            <a:grpSpLocks noChangeAspect="1"/>
          </p:cNvGrpSpPr>
          <p:nvPr userDrawn="1"/>
        </p:nvGrpSpPr>
        <p:grpSpPr bwMode="gray">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latin typeface="Segoe UI Semilight"/>
              </a:endParaRPr>
            </a:p>
          </p:txBody>
        </p:sp>
      </p:grpSp>
    </p:spTree>
    <p:extLst>
      <p:ext uri="{BB962C8B-B14F-4D97-AF65-F5344CB8AC3E}">
        <p14:creationId xmlns:p14="http://schemas.microsoft.com/office/powerpoint/2010/main" val="1704091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17571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 Blue &amp; 1/2 Whit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E833417-A86B-144F-9673-B82B424212A8}"/>
              </a:ext>
            </a:extLst>
          </p:cNvPr>
          <p:cNvSpPr/>
          <p:nvPr userDrawn="1"/>
        </p:nvSpPr>
        <p:spPr>
          <a:xfrm>
            <a:off x="0" y="0"/>
            <a:ext cx="6095995"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23" name="Content Placeholder 22">
            <a:extLst>
              <a:ext uri="{FF2B5EF4-FFF2-40B4-BE49-F238E27FC236}">
                <a16:creationId xmlns:a16="http://schemas.microsoft.com/office/drawing/2014/main" id="{AC9A1D25-F94D-7A4C-B2FD-21CE8F1925D1}"/>
              </a:ext>
            </a:extLst>
          </p:cNvPr>
          <p:cNvSpPr>
            <a:spLocks noGrp="1"/>
          </p:cNvSpPr>
          <p:nvPr>
            <p:ph sz="quarter" idx="14" hasCustomPrompt="1"/>
          </p:nvPr>
        </p:nvSpPr>
        <p:spPr>
          <a:xfrm>
            <a:off x="6443184" y="2356960"/>
            <a:ext cx="5330825" cy="406265"/>
          </a:xfrm>
        </p:spPr>
        <p:txBody>
          <a:bodyPr/>
          <a:lstStyle>
            <a:lvl1pPr marL="0" indent="0">
              <a:buNone/>
              <a:defRPr sz="1600" b="1">
                <a:solidFill>
                  <a:schemeClr val="accent3"/>
                </a:solidFill>
              </a:defRPr>
            </a:lvl1pPr>
            <a:lvl2pPr marL="137119" indent="0">
              <a:buNone/>
              <a:defRPr>
                <a:solidFill>
                  <a:schemeClr val="bg1"/>
                </a:solidFill>
              </a:defRPr>
            </a:lvl2pPr>
            <a:lvl3pPr marL="274238" indent="0">
              <a:buNone/>
              <a:defRPr>
                <a:solidFill>
                  <a:schemeClr val="bg1"/>
                </a:solidFill>
              </a:defRPr>
            </a:lvl3pPr>
            <a:lvl4pPr marL="411357" indent="0">
              <a:buNone/>
              <a:defRPr>
                <a:solidFill>
                  <a:schemeClr val="bg1"/>
                </a:solidFill>
              </a:defRPr>
            </a:lvl4pPr>
            <a:lvl5pPr marL="548475" indent="0">
              <a:buNone/>
              <a:defRPr>
                <a:solidFill>
                  <a:schemeClr val="bg1"/>
                </a:solidFill>
              </a:defRPr>
            </a:lvl5pPr>
          </a:lstStyle>
          <a:p>
            <a:pPr lvl="0"/>
            <a:r>
              <a:rPr lang="en-US"/>
              <a:t>CLICK TO EDIT MASTER TEXT STYLES</a:t>
            </a:r>
          </a:p>
        </p:txBody>
      </p:sp>
      <p:sp>
        <p:nvSpPr>
          <p:cNvPr id="21" name="Content Placeholder 20">
            <a:extLst>
              <a:ext uri="{FF2B5EF4-FFF2-40B4-BE49-F238E27FC236}">
                <a16:creationId xmlns:a16="http://schemas.microsoft.com/office/drawing/2014/main" id="{57A3F85F-EAB9-594B-B394-39EAF93A89A8}"/>
              </a:ext>
            </a:extLst>
          </p:cNvPr>
          <p:cNvSpPr>
            <a:spLocks noGrp="1"/>
          </p:cNvSpPr>
          <p:nvPr>
            <p:ph sz="quarter" idx="13" hasCustomPrompt="1"/>
          </p:nvPr>
        </p:nvSpPr>
        <p:spPr>
          <a:xfrm>
            <a:off x="447676" y="2356960"/>
            <a:ext cx="5326063" cy="406265"/>
          </a:xfrm>
        </p:spPr>
        <p:txBody>
          <a:bodyPr/>
          <a:lstStyle>
            <a:lvl1pPr marL="0" indent="0">
              <a:buNone/>
              <a:defRPr sz="1600" b="1">
                <a:solidFill>
                  <a:schemeClr val="bg1"/>
                </a:solidFill>
              </a:defRPr>
            </a:lvl1pPr>
          </a:lstStyle>
          <a:p>
            <a:pPr lvl="0"/>
            <a:r>
              <a:rPr lang="en-US"/>
              <a:t>CLICK TO EDIT MASTER TEXT STYLES</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hasCustomPrompt="1"/>
          </p:nvPr>
        </p:nvSpPr>
        <p:spPr>
          <a:xfrm>
            <a:off x="447195" y="1184053"/>
            <a:ext cx="5326225" cy="891399"/>
          </a:xfrm>
        </p:spPr>
        <p:txBody>
          <a:bodyPr/>
          <a:lstStyle>
            <a:lvl1pPr algn="l" defTabSz="914367" rtl="0" eaLnBrk="1" latinLnBrk="0" hangingPunct="1">
              <a:lnSpc>
                <a:spcPct val="90000"/>
              </a:lnSpc>
              <a:spcBef>
                <a:spcPct val="0"/>
              </a:spcBef>
              <a:buNone/>
              <a:defRPr lang="en-US" sz="2800" b="0" kern="1200" cap="none" spc="300" baseline="0" dirty="0">
                <a:ln w="3175">
                  <a:noFill/>
                </a:ln>
                <a:solidFill>
                  <a:schemeClr val="bg1"/>
                </a:solidFill>
                <a:effectLst/>
                <a:latin typeface="+mn-lt"/>
                <a:ea typeface="+mn-ea"/>
                <a:cs typeface="Segoe UI" pitchFamily="34" charset="0"/>
              </a:defRPr>
            </a:lvl1pPr>
          </a:lstStyle>
          <a:p>
            <a:r>
              <a:rPr lang="en-US"/>
              <a:t>CLICK TO EDIT MASTER TITLE STYLE</a:t>
            </a:r>
          </a:p>
        </p:txBody>
      </p:sp>
      <p:sp>
        <p:nvSpPr>
          <p:cNvPr id="9" name="Text Placeholder 8">
            <a:extLst>
              <a:ext uri="{FF2B5EF4-FFF2-40B4-BE49-F238E27FC236}">
                <a16:creationId xmlns:a16="http://schemas.microsoft.com/office/drawing/2014/main" id="{C671068C-EE7C-B24D-895E-FBA6DD1BB567}"/>
              </a:ext>
            </a:extLst>
          </p:cNvPr>
          <p:cNvSpPr>
            <a:spLocks noGrp="1"/>
          </p:cNvSpPr>
          <p:nvPr>
            <p:ph type="body" sz="quarter" idx="11"/>
          </p:nvPr>
        </p:nvSpPr>
        <p:spPr>
          <a:xfrm>
            <a:off x="6433176" y="1184051"/>
            <a:ext cx="5330952" cy="896112"/>
          </a:xfrm>
        </p:spPr>
        <p:txBody>
          <a:bodyPr>
            <a:noAutofit/>
          </a:bodyPr>
          <a:lstStyle>
            <a:lvl1pPr marL="0" indent="0">
              <a:buNone/>
              <a:defRPr sz="2799" b="1" i="0">
                <a:solidFill>
                  <a:srgbClr val="002060"/>
                </a:solidFill>
                <a:latin typeface="Segoe UI Semibold" panose="020B0502040204020203" pitchFamily="34" charset="0"/>
                <a:cs typeface="Segoe UI Semibold" panose="020B0502040204020203" pitchFamily="34" charset="0"/>
              </a:defRPr>
            </a:lvl1pPr>
            <a:lvl2pPr marL="118836" indent="0">
              <a:buNone/>
              <a:defRPr sz="2799" b="1" i="0">
                <a:solidFill>
                  <a:schemeClr val="accent5"/>
                </a:solidFill>
                <a:latin typeface="Segoe UI Semibold" panose="020B0502040204020203" pitchFamily="34" charset="0"/>
                <a:cs typeface="Segoe UI Semibold" panose="020B0502040204020203" pitchFamily="34" charset="0"/>
              </a:defRPr>
            </a:lvl2pPr>
            <a:lvl3pPr marL="237673" indent="0">
              <a:buNone/>
              <a:defRPr sz="2799" b="1" i="0">
                <a:solidFill>
                  <a:schemeClr val="accent5"/>
                </a:solidFill>
                <a:latin typeface="Segoe UI Semibold" panose="020B0502040204020203" pitchFamily="34" charset="0"/>
                <a:cs typeface="Segoe UI Semibold" panose="020B0502040204020203" pitchFamily="34" charset="0"/>
              </a:defRPr>
            </a:lvl3pPr>
            <a:lvl4pPr marL="356509" indent="0">
              <a:buNone/>
              <a:defRPr sz="2799" b="1" i="0">
                <a:solidFill>
                  <a:schemeClr val="accent5"/>
                </a:solidFill>
                <a:latin typeface="Segoe UI Semibold" panose="020B0502040204020203" pitchFamily="34" charset="0"/>
                <a:cs typeface="Segoe UI Semibold" panose="020B0502040204020203" pitchFamily="34" charset="0"/>
              </a:defRPr>
            </a:lvl4pPr>
            <a:lvl5pPr marL="475345" indent="0">
              <a:buNone/>
              <a:defRPr sz="2799" b="1" i="0">
                <a:solidFill>
                  <a:schemeClr val="accent5"/>
                </a:solidFill>
                <a:latin typeface="Segoe UI Semibold" panose="020B0502040204020203" pitchFamily="34" charset="0"/>
                <a:cs typeface="Segoe UI Semibold" panose="020B0502040204020203" pitchFamily="34" charset="0"/>
              </a:defRPr>
            </a:lvl5pPr>
          </a:lstStyle>
          <a:p>
            <a:pPr lvl="0"/>
            <a:r>
              <a:rPr lang="en-US"/>
              <a:t>Click to edit Master text styles</a:t>
            </a:r>
          </a:p>
        </p:txBody>
      </p:sp>
      <p:sp>
        <p:nvSpPr>
          <p:cNvPr id="2" name="Rectangle 1">
            <a:extLst>
              <a:ext uri="{FF2B5EF4-FFF2-40B4-BE49-F238E27FC236}">
                <a16:creationId xmlns:a16="http://schemas.microsoft.com/office/drawing/2014/main" id="{BD0B54EB-53DA-40C8-A704-867E70FF8E6B}"/>
              </a:ext>
            </a:extLst>
          </p:cNvPr>
          <p:cNvSpPr/>
          <p:nvPr userDrawn="1"/>
        </p:nvSpPr>
        <p:spPr bwMode="auto">
          <a:xfrm>
            <a:off x="6095995" y="-7144"/>
            <a:ext cx="6096005" cy="17859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2060"/>
                  </a:gs>
                  <a:gs pos="100000">
                    <a:srgbClr val="002060"/>
                  </a:gs>
                </a:gsLst>
                <a:lin ang="5400000" scaled="0"/>
              </a:gradFill>
              <a:effectLst/>
              <a:uLnTx/>
              <a:uFillTx/>
              <a:latin typeface="Segoe UI"/>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9A836B57-9F9C-4865-ADCF-3769FFD54ED7}"/>
              </a:ext>
            </a:extLst>
          </p:cNvPr>
          <p:cNvSpPr>
            <a:spLocks noGrp="1"/>
          </p:cNvSpPr>
          <p:nvPr>
            <p:ph type="body" sz="quarter" idx="15" hasCustomPrompt="1"/>
          </p:nvPr>
        </p:nvSpPr>
        <p:spPr>
          <a:xfrm>
            <a:off x="447196" y="3040021"/>
            <a:ext cx="5326064" cy="2988467"/>
          </a:xfrm>
        </p:spPr>
        <p:txBody>
          <a:bodyPr lIns="0" tIns="0" rIns="0" bIns="0"/>
          <a:lstStyle>
            <a:lvl1pPr marL="0" indent="0">
              <a:buNone/>
              <a:defRPr sz="1600" b="0">
                <a:solidFill>
                  <a:schemeClr val="bg1"/>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11" name="Text Placeholder 9">
            <a:extLst>
              <a:ext uri="{FF2B5EF4-FFF2-40B4-BE49-F238E27FC236}">
                <a16:creationId xmlns:a16="http://schemas.microsoft.com/office/drawing/2014/main" id="{7F2290F8-AE58-4ED5-9103-9C94FD948FB6}"/>
              </a:ext>
            </a:extLst>
          </p:cNvPr>
          <p:cNvSpPr>
            <a:spLocks noGrp="1"/>
          </p:cNvSpPr>
          <p:nvPr>
            <p:ph type="body" sz="quarter" idx="16" hasCustomPrompt="1"/>
          </p:nvPr>
        </p:nvSpPr>
        <p:spPr>
          <a:xfrm>
            <a:off x="6452035" y="3046329"/>
            <a:ext cx="5326064" cy="221599"/>
          </a:xfrm>
        </p:spPr>
        <p:txBody>
          <a:bodyPr lIns="0" tIns="0" rIns="0" bIns="0"/>
          <a:lstStyle>
            <a:lvl1pPr marL="0" indent="0">
              <a:buNone/>
              <a:defRPr sz="1600" b="0">
                <a:solidFill>
                  <a:srgbClr val="1C1C1C"/>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12" name="Footer Placeholder 3">
            <a:extLst>
              <a:ext uri="{FF2B5EF4-FFF2-40B4-BE49-F238E27FC236}">
                <a16:creationId xmlns:a16="http://schemas.microsoft.com/office/drawing/2014/main" id="{0F2B1B76-9D27-454C-9081-822B76843D74}"/>
              </a:ext>
            </a:extLst>
          </p:cNvPr>
          <p:cNvSpPr>
            <a:spLocks noGrp="1"/>
          </p:cNvSpPr>
          <p:nvPr>
            <p:ph type="ftr" sz="quarter" idx="17"/>
          </p:nvPr>
        </p:nvSpPr>
        <p:spPr>
          <a:xfrm>
            <a:off x="447195" y="6497508"/>
            <a:ext cx="4114839" cy="354074"/>
          </a:xfrm>
          <a:prstGeom prst="rect">
            <a:avLst/>
          </a:prstGeom>
        </p:spPr>
        <p:txBody>
          <a:bodyPr/>
          <a:lstStyle>
            <a:lvl1pPr algn="l">
              <a:defRPr>
                <a:solidFill>
                  <a:schemeClr val="bg1"/>
                </a:solidFill>
              </a:defRPr>
            </a:lvl1pPr>
          </a:lstStyle>
          <a:p>
            <a:endParaRPr lang="en-US" sz="980"/>
          </a:p>
        </p:txBody>
      </p:sp>
      <p:sp>
        <p:nvSpPr>
          <p:cNvPr id="13" name="Slide Number Placeholder 5">
            <a:extLst>
              <a:ext uri="{FF2B5EF4-FFF2-40B4-BE49-F238E27FC236}">
                <a16:creationId xmlns:a16="http://schemas.microsoft.com/office/drawing/2014/main" id="{D9646F1B-BD59-467C-B988-5DA32606F3CB}"/>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869896354"/>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51206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userDrawn="1">
  <p:cSld name="Base Layout, Primary 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305" y="1189178"/>
            <a:ext cx="11653395" cy="1612768"/>
          </a:xfrm>
        </p:spPr>
        <p:txBody>
          <a:bodyPr/>
          <a:lstStyle>
            <a:lvl1pPr marL="0" indent="0">
              <a:buNone/>
              <a:defRPr>
                <a:solidFill>
                  <a:schemeClr val="accent1"/>
                </a:solidFill>
              </a:defRPr>
            </a:lvl1pPr>
            <a:lvl2pPr marL="0" indent="0">
              <a:buFontTx/>
              <a:buNone/>
              <a:defRPr sz="2000">
                <a:solidFill>
                  <a:srgbClr val="505050"/>
                </a:solidFill>
              </a:defRPr>
            </a:lvl2pPr>
            <a:lvl3pPr marL="223998" indent="0">
              <a:buNone/>
              <a:defRPr>
                <a:solidFill>
                  <a:srgbClr val="505050"/>
                </a:solidFill>
              </a:defRPr>
            </a:lvl3pPr>
            <a:lvl4pPr marL="447994" indent="0">
              <a:buNone/>
              <a:defRPr>
                <a:solidFill>
                  <a:srgbClr val="505050"/>
                </a:solidFill>
              </a:defRPr>
            </a:lvl4pPr>
            <a:lvl5pPr marL="671992"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t>Document name here</a:t>
            </a:r>
          </a:p>
        </p:txBody>
      </p:sp>
      <p:sp>
        <p:nvSpPr>
          <p:cNvPr id="7" name="Slide Number Placeholder 6"/>
          <p:cNvSpPr>
            <a:spLocks noGrp="1"/>
          </p:cNvSpPr>
          <p:nvPr>
            <p:ph type="sldNum" sz="quarter" idx="12"/>
          </p:nvPr>
        </p:nvSpPr>
        <p:spPr/>
        <p:txBody>
          <a:bodyPr/>
          <a:lstStyle/>
          <a:p>
            <a:fld id="{1A59820E-5969-4ECB-9019-D735C2082EC2}" type="slidenum">
              <a:rPr lang="en-US" smtClean="0"/>
              <a:pPr/>
              <a:t>‹#›</a:t>
            </a:fld>
            <a:endParaRPr lang="en-US"/>
          </a:p>
        </p:txBody>
      </p:sp>
    </p:spTree>
    <p:extLst>
      <p:ext uri="{BB962C8B-B14F-4D97-AF65-F5344CB8AC3E}">
        <p14:creationId xmlns:p14="http://schemas.microsoft.com/office/powerpoint/2010/main" val="2362743223"/>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userDrawn="1">
  <p:cSld name="1_Sect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F321BDA-4367-7A43-89DF-6638A42729F7}"/>
              </a:ext>
            </a:extLst>
          </p:cNvPr>
          <p:cNvSpPr>
            <a:spLocks noGrp="1"/>
          </p:cNvSpPr>
          <p:nvPr>
            <p:ph type="body" sz="quarter" idx="13"/>
          </p:nvPr>
        </p:nvSpPr>
        <p:spPr>
          <a:xfrm>
            <a:off x="838200" y="3429002"/>
            <a:ext cx="10515600" cy="811212"/>
          </a:xfrm>
        </p:spPr>
        <p:txBody>
          <a:bodyPr>
            <a:normAutofit/>
          </a:bodyPr>
          <a:lstStyle>
            <a:lvl1pPr>
              <a:defRPr sz="1800" b="1" i="0">
                <a:solidFill>
                  <a:schemeClr val="bg1"/>
                </a:solidFill>
                <a:latin typeface="Segoe UI Semibold" panose="020B0502040204020203" pitchFamily="34" charset="0"/>
                <a:cs typeface="Segoe UI Semibold" panose="020B0502040204020203" pitchFamily="34" charset="0"/>
              </a:defRPr>
            </a:lvl1pPr>
          </a:lstStyle>
          <a:p>
            <a:pPr lvl="0"/>
            <a:endParaRPr lang="en-US"/>
          </a:p>
        </p:txBody>
      </p:sp>
      <p:sp>
        <p:nvSpPr>
          <p:cNvPr id="4" name="Date Placeholder 3">
            <a:extLst>
              <a:ext uri="{FF2B5EF4-FFF2-40B4-BE49-F238E27FC236}">
                <a16:creationId xmlns:a16="http://schemas.microsoft.com/office/drawing/2014/main" id="{5A9756E5-392C-4065-A220-9FB61D4A5314}"/>
              </a:ext>
            </a:extLst>
          </p:cNvPr>
          <p:cNvSpPr>
            <a:spLocks noGrp="1"/>
          </p:cNvSpPr>
          <p:nvPr>
            <p:ph type="dt" sz="half" idx="10"/>
          </p:nvPr>
        </p:nvSpPr>
        <p:spPr/>
        <p:txBody>
          <a:bodyPr/>
          <a:lstStyle/>
          <a:p>
            <a:fld id="{C94E08A7-D97D-46BF-AB59-0886C574AFB3}" type="datetimeFigureOut">
              <a:rPr lang="en-GB" smtClean="0"/>
              <a:t>15/04/2021</a:t>
            </a:fld>
            <a:endParaRPr lang="en-GB"/>
          </a:p>
        </p:txBody>
      </p:sp>
      <p:sp>
        <p:nvSpPr>
          <p:cNvPr id="5" name="Footer Placeholder 4">
            <a:extLst>
              <a:ext uri="{FF2B5EF4-FFF2-40B4-BE49-F238E27FC236}">
                <a16:creationId xmlns:a16="http://schemas.microsoft.com/office/drawing/2014/main" id="{F3E58D30-3036-403B-B487-D14F27B7AE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1FE034-7F57-41B6-972C-25DBC0A06006}"/>
              </a:ext>
            </a:extLst>
          </p:cNvPr>
          <p:cNvSpPr>
            <a:spLocks noGrp="1"/>
          </p:cNvSpPr>
          <p:nvPr>
            <p:ph type="sldNum" sz="quarter" idx="12"/>
          </p:nvPr>
        </p:nvSpPr>
        <p:spPr/>
        <p:txBody>
          <a:bodyPr/>
          <a:lstStyle/>
          <a:p>
            <a:fld id="{F1433AC1-1793-4B85-946E-0A146C871FED}" type="slidenum">
              <a:rPr lang="en-GB" smtClean="0"/>
              <a:t>‹#›</a:t>
            </a:fld>
            <a:endParaRPr lang="en-GB"/>
          </a:p>
        </p:txBody>
      </p:sp>
      <p:sp>
        <p:nvSpPr>
          <p:cNvPr id="8" name="Text Placeholder 9">
            <a:extLst>
              <a:ext uri="{FF2B5EF4-FFF2-40B4-BE49-F238E27FC236}">
                <a16:creationId xmlns:a16="http://schemas.microsoft.com/office/drawing/2014/main" id="{115B9C91-9143-B643-8EAE-44158CC7139F}"/>
              </a:ext>
            </a:extLst>
          </p:cNvPr>
          <p:cNvSpPr>
            <a:spLocks noGrp="1"/>
          </p:cNvSpPr>
          <p:nvPr>
            <p:ph type="body" sz="quarter" idx="14"/>
          </p:nvPr>
        </p:nvSpPr>
        <p:spPr>
          <a:xfrm>
            <a:off x="838200" y="2609193"/>
            <a:ext cx="10515600" cy="811212"/>
          </a:xfrm>
        </p:spPr>
        <p:txBody>
          <a:bodyPr anchor="ctr">
            <a:normAutofit/>
          </a:bodyPr>
          <a:lstStyle>
            <a:lvl1pPr>
              <a:defRPr sz="3200" b="0" i="0">
                <a:solidFill>
                  <a:schemeClr val="bg1"/>
                </a:solidFill>
                <a:latin typeface="Segoe UI Light" panose="020B0502040204020203" pitchFamily="34" charset="0"/>
                <a:cs typeface="Segoe UI Light" panose="020B0502040204020203" pitchFamily="34" charset="0"/>
              </a:defRPr>
            </a:lvl1pPr>
          </a:lstStyle>
          <a:p>
            <a:pPr lvl="0"/>
            <a:endParaRPr lang="en-US"/>
          </a:p>
        </p:txBody>
      </p:sp>
    </p:spTree>
    <p:extLst>
      <p:ext uri="{BB962C8B-B14F-4D97-AF65-F5344CB8AC3E}">
        <p14:creationId xmlns:p14="http://schemas.microsoft.com/office/powerpoint/2010/main" val="4209488712"/>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userDrawn="1">
  <p:cSld name="1_Base Layout, Primary 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305" y="1189178"/>
            <a:ext cx="11653395" cy="1612768"/>
          </a:xfrm>
        </p:spPr>
        <p:txBody>
          <a:bodyPr/>
          <a:lstStyle>
            <a:lvl1pPr marL="0" indent="0">
              <a:buNone/>
              <a:defRPr>
                <a:solidFill>
                  <a:schemeClr val="accent1"/>
                </a:solidFill>
              </a:defRPr>
            </a:lvl1pPr>
            <a:lvl2pPr marL="0" indent="0">
              <a:buFontTx/>
              <a:buNone/>
              <a:defRPr sz="2000">
                <a:solidFill>
                  <a:srgbClr val="505050"/>
                </a:solidFill>
              </a:defRPr>
            </a:lvl2pPr>
            <a:lvl3pPr marL="223998" indent="0">
              <a:buNone/>
              <a:defRPr>
                <a:solidFill>
                  <a:srgbClr val="505050"/>
                </a:solidFill>
              </a:defRPr>
            </a:lvl3pPr>
            <a:lvl4pPr marL="447994" indent="0">
              <a:buNone/>
              <a:defRPr>
                <a:solidFill>
                  <a:srgbClr val="505050"/>
                </a:solidFill>
              </a:defRPr>
            </a:lvl4pPr>
            <a:lvl5pPr marL="671992"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9820E-5969-4ECB-9019-D735C2082EC2}" type="slidenum">
              <a:rPr lang="en-US" smtClean="0"/>
              <a:pPr/>
              <a:t>‹#›</a:t>
            </a:fld>
            <a:endParaRPr lang="en-US"/>
          </a:p>
        </p:txBody>
      </p:sp>
    </p:spTree>
    <p:extLst>
      <p:ext uri="{BB962C8B-B14F-4D97-AF65-F5344CB8AC3E}">
        <p14:creationId xmlns:p14="http://schemas.microsoft.com/office/powerpoint/2010/main" val="781108907"/>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userDrawn="1">
  <p:cSld name="2_Section 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F321BDA-4367-7A43-89DF-6638A42729F7}"/>
              </a:ext>
            </a:extLst>
          </p:cNvPr>
          <p:cNvSpPr>
            <a:spLocks noGrp="1"/>
          </p:cNvSpPr>
          <p:nvPr>
            <p:ph type="body" sz="quarter" idx="13"/>
          </p:nvPr>
        </p:nvSpPr>
        <p:spPr>
          <a:xfrm>
            <a:off x="838200" y="3429002"/>
            <a:ext cx="10515600" cy="811212"/>
          </a:xfrm>
        </p:spPr>
        <p:txBody>
          <a:bodyPr>
            <a:normAutofit/>
          </a:bodyPr>
          <a:lstStyle>
            <a:lvl1pPr>
              <a:defRPr sz="1800" b="1" i="0">
                <a:solidFill>
                  <a:schemeClr val="bg1"/>
                </a:solidFill>
                <a:latin typeface="Segoe UI Semibold" panose="020B0502040204020203" pitchFamily="34" charset="0"/>
                <a:cs typeface="Segoe UI Semibold" panose="020B0502040204020203" pitchFamily="34" charset="0"/>
              </a:defRPr>
            </a:lvl1pPr>
          </a:lstStyle>
          <a:p>
            <a:pPr lvl="0"/>
            <a:endParaRPr lang="en-US"/>
          </a:p>
        </p:txBody>
      </p:sp>
      <p:sp>
        <p:nvSpPr>
          <p:cNvPr id="4" name="Date Placeholder 3">
            <a:extLst>
              <a:ext uri="{FF2B5EF4-FFF2-40B4-BE49-F238E27FC236}">
                <a16:creationId xmlns:a16="http://schemas.microsoft.com/office/drawing/2014/main" id="{5A9756E5-392C-4065-A220-9FB61D4A531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3E58D30-3036-403B-B487-D14F27B7AE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1FE034-7F57-41B6-972C-25DBC0A06006}"/>
              </a:ext>
            </a:extLst>
          </p:cNvPr>
          <p:cNvSpPr>
            <a:spLocks noGrp="1"/>
          </p:cNvSpPr>
          <p:nvPr>
            <p:ph type="sldNum" sz="quarter" idx="12"/>
          </p:nvPr>
        </p:nvSpPr>
        <p:spPr/>
        <p:txBody>
          <a:bodyPr/>
          <a:lstStyle/>
          <a:p>
            <a:fld id="{F1433AC1-1793-4B85-946E-0A146C871FED}" type="slidenum">
              <a:rPr lang="en-GB" smtClean="0"/>
              <a:t>‹#›</a:t>
            </a:fld>
            <a:endParaRPr lang="en-GB"/>
          </a:p>
        </p:txBody>
      </p:sp>
      <p:sp>
        <p:nvSpPr>
          <p:cNvPr id="8" name="Text Placeholder 9">
            <a:extLst>
              <a:ext uri="{FF2B5EF4-FFF2-40B4-BE49-F238E27FC236}">
                <a16:creationId xmlns:a16="http://schemas.microsoft.com/office/drawing/2014/main" id="{115B9C91-9143-B643-8EAE-44158CC7139F}"/>
              </a:ext>
            </a:extLst>
          </p:cNvPr>
          <p:cNvSpPr>
            <a:spLocks noGrp="1"/>
          </p:cNvSpPr>
          <p:nvPr>
            <p:ph type="body" sz="quarter" idx="14"/>
          </p:nvPr>
        </p:nvSpPr>
        <p:spPr>
          <a:xfrm>
            <a:off x="838200" y="2609193"/>
            <a:ext cx="10515600" cy="811212"/>
          </a:xfrm>
        </p:spPr>
        <p:txBody>
          <a:bodyPr anchor="ctr">
            <a:normAutofit/>
          </a:bodyPr>
          <a:lstStyle>
            <a:lvl1pPr>
              <a:defRPr sz="3200" b="0" i="0">
                <a:solidFill>
                  <a:schemeClr val="bg1"/>
                </a:solidFill>
                <a:latin typeface="Segoe UI Light" panose="020B0502040204020203" pitchFamily="34" charset="0"/>
                <a:cs typeface="Segoe UI Light" panose="020B0502040204020203" pitchFamily="34" charset="0"/>
              </a:defRPr>
            </a:lvl1pPr>
          </a:lstStyle>
          <a:p>
            <a:pPr lvl="0"/>
            <a:endParaRPr lang="en-US"/>
          </a:p>
        </p:txBody>
      </p:sp>
    </p:spTree>
    <p:extLst>
      <p:ext uri="{BB962C8B-B14F-4D97-AF65-F5344CB8AC3E}">
        <p14:creationId xmlns:p14="http://schemas.microsoft.com/office/powerpoint/2010/main" val="155391510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88263" y="457199"/>
            <a:ext cx="11018520" cy="724121"/>
          </a:xfrm>
        </p:spPr>
        <p:txBody>
          <a:bodyPr/>
          <a:lstStyle>
            <a:lvl1pPr>
              <a:defRPr sz="4704"/>
            </a:lvl1pPr>
          </a:lstStyle>
          <a:p>
            <a:r>
              <a:rPr lang="en-US"/>
              <a:t>Click to edit Master title style</a:t>
            </a:r>
          </a:p>
        </p:txBody>
      </p:sp>
      <p:sp>
        <p:nvSpPr>
          <p:cNvPr id="6" name="Text Placeholder 5"/>
          <p:cNvSpPr>
            <a:spLocks noGrp="1"/>
          </p:cNvSpPr>
          <p:nvPr>
            <p:ph type="body" sz="quarter" idx="10"/>
          </p:nvPr>
        </p:nvSpPr>
        <p:spPr>
          <a:xfrm>
            <a:off x="269240" y="1189177"/>
            <a:ext cx="11653523" cy="1665766"/>
          </a:xfrm>
        </p:spPr>
        <p:txBody>
          <a:bodyPr/>
          <a:lstStyle>
            <a:lvl1pPr marL="0" indent="0">
              <a:buNone/>
              <a:defRPr sz="3528">
                <a:gradFill>
                  <a:gsLst>
                    <a:gs pos="1250">
                      <a:schemeClr val="tx2"/>
                    </a:gs>
                    <a:gs pos="99000">
                      <a:schemeClr val="tx2"/>
                    </a:gs>
                  </a:gsLst>
                  <a:lin ang="5400000" scaled="0"/>
                </a:gradFill>
              </a:defRPr>
            </a:lvl1pPr>
            <a:lvl2pPr marL="0" indent="0">
              <a:buFontTx/>
              <a:buNone/>
              <a:defRPr sz="1567"/>
            </a:lvl2pPr>
            <a:lvl3pPr marL="224054" indent="0">
              <a:buNone/>
              <a:defRPr sz="1567"/>
            </a:lvl3pPr>
            <a:lvl4pPr marL="448107" indent="0">
              <a:buNone/>
              <a:defRPr sz="1371"/>
            </a:lvl4pPr>
            <a:lvl5pPr marL="672161" indent="0">
              <a:buNone/>
              <a:defRPr sz="13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0613562"/>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82"/>
            <a:ext cx="11653525" cy="1724639"/>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8440584"/>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41476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0" y="-4700"/>
            <a:ext cx="12192000" cy="553998"/>
          </a:xfrm>
          <a:solidFill>
            <a:srgbClr val="0078D7"/>
          </a:solidFill>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17086422"/>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5" y="1189179"/>
            <a:ext cx="11653525" cy="160550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0" indent="0">
              <a:buNone/>
              <a:defRPr/>
            </a:lvl3pPr>
            <a:lvl4pPr marL="448020" indent="0">
              <a:buNone/>
              <a:defRPr/>
            </a:lvl4pPr>
            <a:lvl5pPr marL="67203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5028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amp; Blue 2 Content Columns">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AC9A1D25-F94D-7A4C-B2FD-21CE8F1925D1}"/>
              </a:ext>
            </a:extLst>
          </p:cNvPr>
          <p:cNvSpPr>
            <a:spLocks noGrp="1"/>
          </p:cNvSpPr>
          <p:nvPr>
            <p:ph sz="quarter" idx="14" hasCustomPrompt="1"/>
          </p:nvPr>
        </p:nvSpPr>
        <p:spPr>
          <a:xfrm>
            <a:off x="6443184" y="2356960"/>
            <a:ext cx="5330825" cy="406265"/>
          </a:xfrm>
        </p:spPr>
        <p:txBody>
          <a:bodyPr/>
          <a:lstStyle>
            <a:lvl1pPr marL="0" indent="0">
              <a:buNone/>
              <a:defRPr sz="1600" b="1">
                <a:solidFill>
                  <a:schemeClr val="accent3"/>
                </a:solidFill>
              </a:defRPr>
            </a:lvl1pPr>
            <a:lvl2pPr marL="137119" indent="0">
              <a:buNone/>
              <a:defRPr>
                <a:solidFill>
                  <a:schemeClr val="bg1"/>
                </a:solidFill>
              </a:defRPr>
            </a:lvl2pPr>
            <a:lvl3pPr marL="274238" indent="0">
              <a:buNone/>
              <a:defRPr>
                <a:solidFill>
                  <a:schemeClr val="bg1"/>
                </a:solidFill>
              </a:defRPr>
            </a:lvl3pPr>
            <a:lvl4pPr marL="411357" indent="0">
              <a:buNone/>
              <a:defRPr>
                <a:solidFill>
                  <a:schemeClr val="bg1"/>
                </a:solidFill>
              </a:defRPr>
            </a:lvl4pPr>
            <a:lvl5pPr marL="548475" indent="0">
              <a:buNone/>
              <a:defRPr>
                <a:solidFill>
                  <a:schemeClr val="bg1"/>
                </a:solidFill>
              </a:defRPr>
            </a:lvl5pPr>
          </a:lstStyle>
          <a:p>
            <a:pPr lvl="0"/>
            <a:r>
              <a:rPr lang="en-US"/>
              <a:t>CLICK TO EDIT MASTER TEXT STYLES</a:t>
            </a:r>
          </a:p>
        </p:txBody>
      </p:sp>
      <p:sp>
        <p:nvSpPr>
          <p:cNvPr id="21" name="Content Placeholder 20">
            <a:extLst>
              <a:ext uri="{FF2B5EF4-FFF2-40B4-BE49-F238E27FC236}">
                <a16:creationId xmlns:a16="http://schemas.microsoft.com/office/drawing/2014/main" id="{57A3F85F-EAB9-594B-B394-39EAF93A89A8}"/>
              </a:ext>
            </a:extLst>
          </p:cNvPr>
          <p:cNvSpPr>
            <a:spLocks noGrp="1"/>
          </p:cNvSpPr>
          <p:nvPr>
            <p:ph sz="quarter" idx="13" hasCustomPrompt="1"/>
          </p:nvPr>
        </p:nvSpPr>
        <p:spPr>
          <a:xfrm>
            <a:off x="447676" y="2356960"/>
            <a:ext cx="5326063" cy="406265"/>
          </a:xfrm>
        </p:spPr>
        <p:txBody>
          <a:bodyPr/>
          <a:lstStyle>
            <a:lvl1pPr marL="0" indent="0">
              <a:buNone/>
              <a:defRPr sz="1600" b="1">
                <a:solidFill>
                  <a:schemeClr val="accent3"/>
                </a:solidFill>
              </a:defRPr>
            </a:lvl1pPr>
          </a:lstStyle>
          <a:p>
            <a:pPr lvl="0"/>
            <a:r>
              <a:rPr lang="en-US"/>
              <a:t>CLICK TO EDIT MASTER TEXT STYLES</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hasCustomPrompt="1"/>
          </p:nvPr>
        </p:nvSpPr>
        <p:spPr>
          <a:xfrm>
            <a:off x="447195" y="1184053"/>
            <a:ext cx="5326225" cy="891399"/>
          </a:xfrm>
        </p:spPr>
        <p:txBody>
          <a:bodyPr/>
          <a:lstStyle>
            <a:lvl1pPr>
              <a:defRPr>
                <a:solidFill>
                  <a:srgbClr val="002060"/>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516A3457-AF9C-6C4A-B2B7-B298C08A7D33}"/>
              </a:ext>
            </a:extLst>
          </p:cNvPr>
          <p:cNvCxnSpPr/>
          <p:nvPr userDrawn="1"/>
        </p:nvCxnSpPr>
        <p:spPr>
          <a:xfrm>
            <a:off x="6096001" y="1003300"/>
            <a:ext cx="0" cy="525780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C671068C-EE7C-B24D-895E-FBA6DD1BB567}"/>
              </a:ext>
            </a:extLst>
          </p:cNvPr>
          <p:cNvSpPr>
            <a:spLocks noGrp="1"/>
          </p:cNvSpPr>
          <p:nvPr>
            <p:ph type="body" sz="quarter" idx="11"/>
          </p:nvPr>
        </p:nvSpPr>
        <p:spPr>
          <a:xfrm>
            <a:off x="6433176" y="1184051"/>
            <a:ext cx="5330952" cy="896112"/>
          </a:xfrm>
        </p:spPr>
        <p:txBody>
          <a:bodyPr>
            <a:noAutofit/>
          </a:bodyPr>
          <a:lstStyle>
            <a:lvl1pPr marL="0" indent="0">
              <a:buNone/>
              <a:defRPr sz="2799" b="1" i="0">
                <a:solidFill>
                  <a:srgbClr val="002060"/>
                </a:solidFill>
                <a:latin typeface="Segoe UI Semibold" panose="020B0502040204020203" pitchFamily="34" charset="0"/>
                <a:cs typeface="Segoe UI Semibold" panose="020B0502040204020203" pitchFamily="34" charset="0"/>
              </a:defRPr>
            </a:lvl1pPr>
            <a:lvl2pPr marL="118836" indent="0">
              <a:buNone/>
              <a:defRPr sz="2799" b="1" i="0">
                <a:solidFill>
                  <a:schemeClr val="accent5"/>
                </a:solidFill>
                <a:latin typeface="Segoe UI Semibold" panose="020B0502040204020203" pitchFamily="34" charset="0"/>
                <a:cs typeface="Segoe UI Semibold" panose="020B0502040204020203" pitchFamily="34" charset="0"/>
              </a:defRPr>
            </a:lvl2pPr>
            <a:lvl3pPr marL="237673" indent="0">
              <a:buNone/>
              <a:defRPr sz="2799" b="1" i="0">
                <a:solidFill>
                  <a:schemeClr val="accent5"/>
                </a:solidFill>
                <a:latin typeface="Segoe UI Semibold" panose="020B0502040204020203" pitchFamily="34" charset="0"/>
                <a:cs typeface="Segoe UI Semibold" panose="020B0502040204020203" pitchFamily="34" charset="0"/>
              </a:defRPr>
            </a:lvl3pPr>
            <a:lvl4pPr marL="356509" indent="0">
              <a:buNone/>
              <a:defRPr sz="2799" b="1" i="0">
                <a:solidFill>
                  <a:schemeClr val="accent5"/>
                </a:solidFill>
                <a:latin typeface="Segoe UI Semibold" panose="020B0502040204020203" pitchFamily="34" charset="0"/>
                <a:cs typeface="Segoe UI Semibold" panose="020B0502040204020203" pitchFamily="34" charset="0"/>
              </a:defRPr>
            </a:lvl4pPr>
            <a:lvl5pPr marL="475345" indent="0">
              <a:buNone/>
              <a:defRPr sz="2799" b="1" i="0">
                <a:solidFill>
                  <a:schemeClr val="accent5"/>
                </a:solidFill>
                <a:latin typeface="Segoe UI Semibold" panose="020B0502040204020203" pitchFamily="34" charset="0"/>
                <a:cs typeface="Segoe UI Semibold" panose="020B0502040204020203" pitchFamily="34" charset="0"/>
              </a:defRPr>
            </a:lvl5pPr>
          </a:lstStyle>
          <a:p>
            <a:pPr lvl="0"/>
            <a:r>
              <a:rPr lang="en-US"/>
              <a:t>Click to edit Master text styles</a:t>
            </a:r>
          </a:p>
        </p:txBody>
      </p:sp>
      <p:sp>
        <p:nvSpPr>
          <p:cNvPr id="8" name="Text Placeholder 9">
            <a:extLst>
              <a:ext uri="{FF2B5EF4-FFF2-40B4-BE49-F238E27FC236}">
                <a16:creationId xmlns:a16="http://schemas.microsoft.com/office/drawing/2014/main" id="{319D8812-AC01-4459-82EA-F73C16C50484}"/>
              </a:ext>
            </a:extLst>
          </p:cNvPr>
          <p:cNvSpPr>
            <a:spLocks noGrp="1"/>
          </p:cNvSpPr>
          <p:nvPr>
            <p:ph type="body" sz="quarter" idx="15" hasCustomPrompt="1"/>
          </p:nvPr>
        </p:nvSpPr>
        <p:spPr>
          <a:xfrm>
            <a:off x="447196" y="3040021"/>
            <a:ext cx="5326064" cy="221599"/>
          </a:xfrm>
        </p:spPr>
        <p:txBody>
          <a:bodyPr lIns="0" tIns="0" rIns="0" bIns="0"/>
          <a:lstStyle>
            <a:lvl1pPr marL="173038" indent="0">
              <a:buNone/>
              <a:defRPr sz="1600" b="0">
                <a:solidFill>
                  <a:srgbClr val="1C1C1C"/>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10" name="Text Placeholder 9">
            <a:extLst>
              <a:ext uri="{FF2B5EF4-FFF2-40B4-BE49-F238E27FC236}">
                <a16:creationId xmlns:a16="http://schemas.microsoft.com/office/drawing/2014/main" id="{1A5C56F4-9D89-497E-87CB-0485A5D2B3D3}"/>
              </a:ext>
            </a:extLst>
          </p:cNvPr>
          <p:cNvSpPr>
            <a:spLocks noGrp="1"/>
          </p:cNvSpPr>
          <p:nvPr>
            <p:ph type="body" sz="quarter" idx="16" hasCustomPrompt="1"/>
          </p:nvPr>
        </p:nvSpPr>
        <p:spPr>
          <a:xfrm>
            <a:off x="6452035" y="3046329"/>
            <a:ext cx="5326064" cy="221599"/>
          </a:xfrm>
        </p:spPr>
        <p:txBody>
          <a:bodyPr lIns="0" tIns="0" rIns="0" bIns="0"/>
          <a:lstStyle>
            <a:lvl1pPr marL="173038" indent="0">
              <a:buNone/>
              <a:defRPr sz="1600" b="0">
                <a:solidFill>
                  <a:srgbClr val="1C1C1C"/>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15" name="Slide Number Placeholder 5">
            <a:extLst>
              <a:ext uri="{FF2B5EF4-FFF2-40B4-BE49-F238E27FC236}">
                <a16:creationId xmlns:a16="http://schemas.microsoft.com/office/drawing/2014/main" id="{B998DE8C-0987-4358-96E3-357BCAAFBDFF}"/>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11" name="Footer Placeholder 6">
            <a:extLst>
              <a:ext uri="{FF2B5EF4-FFF2-40B4-BE49-F238E27FC236}">
                <a16:creationId xmlns:a16="http://schemas.microsoft.com/office/drawing/2014/main" id="{2859C867-637A-4085-8350-D628993DDA5E}"/>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2060611448"/>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054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0" y="1190735"/>
            <a:ext cx="1165352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9405162"/>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26B5E1-2FBF-41E2-865C-9AD17D630A6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07A5B85-7FEC-462E-B438-03110610D3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6E5FC2-0FB9-411D-A2CB-2F28D09C789B}"/>
              </a:ext>
            </a:extLst>
          </p:cNvPr>
          <p:cNvSpPr>
            <a:spLocks noGrp="1"/>
          </p:cNvSpPr>
          <p:nvPr>
            <p:ph type="sldNum" sz="quarter" idx="12"/>
          </p:nvPr>
        </p:nvSpPr>
        <p:spPr/>
        <p:txBody>
          <a:bodyPr/>
          <a:lstStyle/>
          <a:p>
            <a:fld id="{AE792947-1912-4AF7-B475-BDE36F49904F}" type="slidenum">
              <a:rPr lang="en-US" smtClean="0"/>
              <a:t>‹#›</a:t>
            </a:fld>
            <a:endParaRPr lang="en-US"/>
          </a:p>
        </p:txBody>
      </p:sp>
    </p:spTree>
    <p:extLst>
      <p:ext uri="{BB962C8B-B14F-4D97-AF65-F5344CB8AC3E}">
        <p14:creationId xmlns:p14="http://schemas.microsoft.com/office/powerpoint/2010/main" val="4163351533"/>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6817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pic>
        <p:nvPicPr>
          <p:cNvPr id="6" name="Picture 5">
            <a:extLst>
              <a:ext uri="{FF2B5EF4-FFF2-40B4-BE49-F238E27FC236}">
                <a16:creationId xmlns:a16="http://schemas.microsoft.com/office/drawing/2014/main" id="{CB958131-3F08-41E0-B5B6-AC7248A137C8}"/>
              </a:ext>
            </a:extLst>
          </p:cNvPr>
          <p:cNvPicPr>
            <a:picLocks noChangeAspect="1"/>
          </p:cNvPicPr>
          <p:nvPr userDrawn="1"/>
        </p:nvPicPr>
        <p:blipFill>
          <a:blip r:embed="rId4"/>
          <a:stretch>
            <a:fillRect/>
          </a:stretch>
        </p:blipFill>
        <p:spPr>
          <a:xfrm>
            <a:off x="546100" y="2700588"/>
            <a:ext cx="4210050" cy="2046623"/>
          </a:xfrm>
          <a:prstGeom prst="rect">
            <a:avLst/>
          </a:prstGeom>
        </p:spPr>
      </p:pic>
    </p:spTree>
    <p:extLst>
      <p:ext uri="{BB962C8B-B14F-4D97-AF65-F5344CB8AC3E}">
        <p14:creationId xmlns:p14="http://schemas.microsoft.com/office/powerpoint/2010/main" val="3829848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76768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1046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91166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125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561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ll White, Content, 1 Photo, 2 Blocks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AF763-52C5-4B4A-9675-E7F2ECD49217}"/>
              </a:ext>
            </a:extLst>
          </p:cNvPr>
          <p:cNvSpPr/>
          <p:nvPr userDrawn="1"/>
        </p:nvSpPr>
        <p:spPr>
          <a:xfrm>
            <a:off x="9074150" y="2"/>
            <a:ext cx="3117850" cy="21685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B557A46-FD28-624E-8E9A-A23D22AB9171}"/>
              </a:ext>
            </a:extLst>
          </p:cNvPr>
          <p:cNvSpPr/>
          <p:nvPr userDrawn="1"/>
        </p:nvSpPr>
        <p:spPr>
          <a:xfrm>
            <a:off x="9074150" y="4689415"/>
            <a:ext cx="3117850" cy="21685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6" name="Picture Placeholder 5">
            <a:extLst>
              <a:ext uri="{FF2B5EF4-FFF2-40B4-BE49-F238E27FC236}">
                <a16:creationId xmlns:a16="http://schemas.microsoft.com/office/drawing/2014/main" id="{1A54784C-545A-DE42-94E6-6B1F247F6F33}"/>
              </a:ext>
            </a:extLst>
          </p:cNvPr>
          <p:cNvSpPr>
            <a:spLocks noGrp="1"/>
          </p:cNvSpPr>
          <p:nvPr>
            <p:ph type="pic" sz="quarter" idx="12"/>
          </p:nvPr>
        </p:nvSpPr>
        <p:spPr>
          <a:xfrm>
            <a:off x="9074150" y="2346325"/>
            <a:ext cx="3117850" cy="2168586"/>
          </a:xfrm>
        </p:spPr>
        <p:txBody>
          <a:bodyPr/>
          <a:lstStyle/>
          <a:p>
            <a:endParaRPr lang="en-US"/>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hasCustomPrompt="1"/>
          </p:nvPr>
        </p:nvSpPr>
        <p:spPr>
          <a:xfrm>
            <a:off x="447195" y="1590677"/>
            <a:ext cx="7812567" cy="221599"/>
          </a:xfrm>
        </p:spPr>
        <p:txBody>
          <a:bodyPr lIns="0" tIns="0" rIns="0" bIns="0"/>
          <a:lstStyle>
            <a:lvl1pPr marL="173038" indent="-57150">
              <a:buNone/>
              <a:defRPr sz="1600" b="1">
                <a:solidFill>
                  <a:schemeClr val="tx1">
                    <a:lumMod val="75000"/>
                    <a:lumOff val="25000"/>
                  </a:schemeClr>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9" name="Title 1">
            <a:extLst>
              <a:ext uri="{FF2B5EF4-FFF2-40B4-BE49-F238E27FC236}">
                <a16:creationId xmlns:a16="http://schemas.microsoft.com/office/drawing/2014/main" id="{C4120D9F-B121-7941-97C8-93D0D51509B5}"/>
              </a:ext>
            </a:extLst>
          </p:cNvPr>
          <p:cNvSpPr>
            <a:spLocks noGrp="1"/>
          </p:cNvSpPr>
          <p:nvPr>
            <p:ph type="title" hasCustomPrompt="1"/>
          </p:nvPr>
        </p:nvSpPr>
        <p:spPr>
          <a:xfrm>
            <a:off x="436563" y="427040"/>
            <a:ext cx="7823200" cy="746125"/>
          </a:xfrm>
        </p:spPr>
        <p:txBody>
          <a:bodyPr/>
          <a:lstStyle>
            <a:lvl1pPr>
              <a:defRPr>
                <a:solidFill>
                  <a:srgbClr val="002060"/>
                </a:solidFill>
              </a:defRPr>
            </a:lvl1pPr>
          </a:lstStyle>
          <a:p>
            <a:r>
              <a:rPr lang="en-US"/>
              <a:t>CLICK TO EDIT MASTER TITLE STYLE</a:t>
            </a:r>
          </a:p>
        </p:txBody>
      </p:sp>
      <p:sp>
        <p:nvSpPr>
          <p:cNvPr id="11" name="Text Placeholder 9">
            <a:extLst>
              <a:ext uri="{FF2B5EF4-FFF2-40B4-BE49-F238E27FC236}">
                <a16:creationId xmlns:a16="http://schemas.microsoft.com/office/drawing/2014/main" id="{28C034BE-6F7C-4548-A61A-9CEDF72E26DC}"/>
              </a:ext>
            </a:extLst>
          </p:cNvPr>
          <p:cNvSpPr>
            <a:spLocks noGrp="1"/>
          </p:cNvSpPr>
          <p:nvPr>
            <p:ph type="body" sz="quarter" idx="13" hasCustomPrompt="1"/>
          </p:nvPr>
        </p:nvSpPr>
        <p:spPr>
          <a:xfrm>
            <a:off x="447195" y="2008189"/>
            <a:ext cx="7812567" cy="221599"/>
          </a:xfrm>
        </p:spPr>
        <p:txBody>
          <a:bodyPr lIns="0" tIns="0" rIns="0" bIns="0"/>
          <a:lstStyle>
            <a:lvl1pPr marL="173038" indent="-57150">
              <a:buNone/>
              <a:defRPr sz="1600" b="0">
                <a:solidFill>
                  <a:srgbClr val="1C1C1C"/>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13" name="Slide Number Placeholder 5">
            <a:extLst>
              <a:ext uri="{FF2B5EF4-FFF2-40B4-BE49-F238E27FC236}">
                <a16:creationId xmlns:a16="http://schemas.microsoft.com/office/drawing/2014/main" id="{6F151EDF-3BBF-468B-8AF8-AEFBE163A0CB}"/>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14" name="Footer Placeholder 6">
            <a:extLst>
              <a:ext uri="{FF2B5EF4-FFF2-40B4-BE49-F238E27FC236}">
                <a16:creationId xmlns:a16="http://schemas.microsoft.com/office/drawing/2014/main" id="{274A67C5-7882-4B6E-A990-7A57F4F7E33F}"/>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3604259687"/>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32524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2394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67949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4665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05747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383320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5989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521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0979056"/>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74600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All White, Content, 1 Photo, 2 Blocks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AF763-52C5-4B4A-9675-E7F2ECD49217}"/>
              </a:ext>
            </a:extLst>
          </p:cNvPr>
          <p:cNvSpPr/>
          <p:nvPr userDrawn="1"/>
        </p:nvSpPr>
        <p:spPr>
          <a:xfrm>
            <a:off x="0" y="-6418"/>
            <a:ext cx="3117850" cy="21685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B557A46-FD28-624E-8E9A-A23D22AB9171}"/>
              </a:ext>
            </a:extLst>
          </p:cNvPr>
          <p:cNvSpPr/>
          <p:nvPr userDrawn="1"/>
        </p:nvSpPr>
        <p:spPr>
          <a:xfrm>
            <a:off x="0" y="4682995"/>
            <a:ext cx="3117850" cy="21685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6" name="Picture Placeholder 5">
            <a:extLst>
              <a:ext uri="{FF2B5EF4-FFF2-40B4-BE49-F238E27FC236}">
                <a16:creationId xmlns:a16="http://schemas.microsoft.com/office/drawing/2014/main" id="{1A54784C-545A-DE42-94E6-6B1F247F6F33}"/>
              </a:ext>
            </a:extLst>
          </p:cNvPr>
          <p:cNvSpPr>
            <a:spLocks noGrp="1"/>
          </p:cNvSpPr>
          <p:nvPr>
            <p:ph type="pic" sz="quarter" idx="12"/>
          </p:nvPr>
        </p:nvSpPr>
        <p:spPr>
          <a:xfrm>
            <a:off x="0" y="2339905"/>
            <a:ext cx="3117850" cy="2168586"/>
          </a:xfrm>
        </p:spPr>
        <p:txBody>
          <a:bodyPr/>
          <a:lstStyle/>
          <a:p>
            <a:endParaRPr lang="en-US"/>
          </a:p>
        </p:txBody>
      </p:sp>
      <p:sp>
        <p:nvSpPr>
          <p:cNvPr id="13" name="Slide Number Placeholder 5">
            <a:extLst>
              <a:ext uri="{FF2B5EF4-FFF2-40B4-BE49-F238E27FC236}">
                <a16:creationId xmlns:a16="http://schemas.microsoft.com/office/drawing/2014/main" id="{6F151EDF-3BBF-468B-8AF8-AEFBE163A0CB}"/>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860853235"/>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5104468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2174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89080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819071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873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33023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83270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2505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6205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562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4166"/>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39102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5" name="Group 64">
            <a:extLst>
              <a:ext uri="{FF2B5EF4-FFF2-40B4-BE49-F238E27FC236}">
                <a16:creationId xmlns:a16="http://schemas.microsoft.com/office/drawing/2014/main" id="{C3742444-ABA6-4BFF-BE76-3E3463A01FB9}"/>
              </a:ext>
            </a:extLst>
          </p:cNvPr>
          <p:cNvGrpSpPr/>
          <p:nvPr userDrawn="1"/>
        </p:nvGrpSpPr>
        <p:grpSpPr>
          <a:xfrm>
            <a:off x="3925617" y="-1"/>
            <a:ext cx="8266384" cy="6858001"/>
            <a:chOff x="3925617" y="-1"/>
            <a:chExt cx="8266384" cy="6858001"/>
          </a:xfrm>
        </p:grpSpPr>
        <p:sp>
          <p:nvSpPr>
            <p:cNvPr id="66" name="Rectangle 65">
              <a:extLst>
                <a:ext uri="{FF2B5EF4-FFF2-40B4-BE49-F238E27FC236}">
                  <a16:creationId xmlns:a16="http://schemas.microsoft.com/office/drawing/2014/main" id="{5003C698-555F-4855-A21C-FB198D12984B}"/>
                </a:ext>
              </a:extLst>
            </p:cNvPr>
            <p:cNvSpPr/>
            <p:nvPr/>
          </p:nvSpPr>
          <p:spPr bwMode="auto">
            <a:xfrm>
              <a:off x="10812657" y="-1"/>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3F9166C3-A08E-40B3-AD04-68143568A67E}"/>
                </a:ext>
              </a:extLst>
            </p:cNvPr>
            <p:cNvSpPr/>
            <p:nvPr/>
          </p:nvSpPr>
          <p:spPr bwMode="auto">
            <a:xfrm>
              <a:off x="10812657" y="1359982"/>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CFB3BE9E-19E9-4255-9ACB-F158F7318F4F}"/>
                </a:ext>
              </a:extLst>
            </p:cNvPr>
            <p:cNvSpPr/>
            <p:nvPr/>
          </p:nvSpPr>
          <p:spPr bwMode="auto">
            <a:xfrm>
              <a:off x="10812657" y="5478656"/>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D8F29C37-FD23-4EC1-B034-21D92007115D}"/>
                </a:ext>
              </a:extLst>
            </p:cNvPr>
            <p:cNvSpPr/>
            <p:nvPr/>
          </p:nvSpPr>
          <p:spPr bwMode="auto">
            <a:xfrm>
              <a:off x="9442892" y="-1"/>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BCBF3F7-BC8A-4F06-B091-8C989FDC7CA3}"/>
                </a:ext>
              </a:extLst>
            </p:cNvPr>
            <p:cNvSpPr/>
            <p:nvPr/>
          </p:nvSpPr>
          <p:spPr bwMode="auto">
            <a:xfrm>
              <a:off x="9442892" y="5478656"/>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44E9C10-E784-40E8-B2CE-38E9339F6835}"/>
                </a:ext>
              </a:extLst>
            </p:cNvPr>
            <p:cNvSpPr/>
            <p:nvPr/>
          </p:nvSpPr>
          <p:spPr bwMode="auto">
            <a:xfrm>
              <a:off x="8063548" y="-1"/>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1436F5A7-1B85-4B34-9BA8-B47916535075}"/>
                </a:ext>
              </a:extLst>
            </p:cNvPr>
            <p:cNvSpPr/>
            <p:nvPr/>
          </p:nvSpPr>
          <p:spPr bwMode="auto">
            <a:xfrm>
              <a:off x="8063548" y="5478656"/>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E1597DDC-6994-4DAC-A1B6-80E67A34A454}"/>
                </a:ext>
              </a:extLst>
            </p:cNvPr>
            <p:cNvSpPr/>
            <p:nvPr/>
          </p:nvSpPr>
          <p:spPr bwMode="auto">
            <a:xfrm>
              <a:off x="5304961" y="2729645"/>
              <a:ext cx="1379344" cy="137934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E3367F97-909A-446D-8D94-4DA3A005D0F0}"/>
                </a:ext>
              </a:extLst>
            </p:cNvPr>
            <p:cNvSpPr/>
            <p:nvPr/>
          </p:nvSpPr>
          <p:spPr bwMode="auto">
            <a:xfrm>
              <a:off x="5304961" y="4099314"/>
              <a:ext cx="1379344" cy="137934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1FDB258-7972-4ACF-AF6E-EE41FDD2874A}"/>
                </a:ext>
              </a:extLst>
            </p:cNvPr>
            <p:cNvSpPr/>
            <p:nvPr/>
          </p:nvSpPr>
          <p:spPr bwMode="auto">
            <a:xfrm>
              <a:off x="9442892" y="1359982"/>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5C060D60-C2F0-4E38-B12D-9860E2712128}"/>
                </a:ext>
              </a:extLst>
            </p:cNvPr>
            <p:cNvSpPr/>
            <p:nvPr/>
          </p:nvSpPr>
          <p:spPr bwMode="auto">
            <a:xfrm>
              <a:off x="8063548" y="1359982"/>
              <a:ext cx="1379344" cy="137934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1E35916-F987-40D4-B710-0A55116D0698}"/>
                </a:ext>
              </a:extLst>
            </p:cNvPr>
            <p:cNvSpPr/>
            <p:nvPr/>
          </p:nvSpPr>
          <p:spPr bwMode="auto">
            <a:xfrm>
              <a:off x="5304961" y="5478656"/>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DBA4F805-24E8-4A07-9BCA-C5FA44834892}"/>
                </a:ext>
              </a:extLst>
            </p:cNvPr>
            <p:cNvSpPr/>
            <p:nvPr/>
          </p:nvSpPr>
          <p:spPr bwMode="auto">
            <a:xfrm>
              <a:off x="3925617" y="5478656"/>
              <a:ext cx="1379344" cy="137934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9" name="Picture 78" descr="A close up of a motorcycle mirror&#10;&#10;Description automatically generated">
              <a:extLst>
                <a:ext uri="{FF2B5EF4-FFF2-40B4-BE49-F238E27FC236}">
                  <a16:creationId xmlns:a16="http://schemas.microsoft.com/office/drawing/2014/main" id="{1AF1655C-DBB5-466C-A289-E521212AC487}"/>
                </a:ext>
              </a:extLst>
            </p:cNvPr>
            <p:cNvPicPr>
              <a:picLocks noChangeAspect="1"/>
            </p:cNvPicPr>
            <p:nvPr/>
          </p:nvPicPr>
          <p:blipFill rotWithShape="1">
            <a:blip r:embed="rId3"/>
            <a:srcRect l="6653" t="19926" r="13335"/>
            <a:stretch/>
          </p:blipFill>
          <p:spPr>
            <a:xfrm>
              <a:off x="8053968" y="2729645"/>
              <a:ext cx="4138033" cy="2758689"/>
            </a:xfrm>
            <a:prstGeom prst="rect">
              <a:avLst/>
            </a:prstGeom>
          </p:spPr>
        </p:pic>
        <p:sp>
          <p:nvSpPr>
            <p:cNvPr id="80" name="Rectangle 79">
              <a:extLst>
                <a:ext uri="{FF2B5EF4-FFF2-40B4-BE49-F238E27FC236}">
                  <a16:creationId xmlns:a16="http://schemas.microsoft.com/office/drawing/2014/main" id="{437DDACE-DE8A-4205-839E-3EB544CAAD6C}"/>
                </a:ext>
              </a:extLst>
            </p:cNvPr>
            <p:cNvSpPr/>
            <p:nvPr/>
          </p:nvSpPr>
          <p:spPr bwMode="auto">
            <a:xfrm>
              <a:off x="6684204" y="-1"/>
              <a:ext cx="1379344" cy="137934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07493873-8701-4F1B-AC64-232E928F45EB}"/>
                </a:ext>
              </a:extLst>
            </p:cNvPr>
            <p:cNvSpPr/>
            <p:nvPr/>
          </p:nvSpPr>
          <p:spPr bwMode="auto">
            <a:xfrm>
              <a:off x="6684204" y="1359982"/>
              <a:ext cx="1379344" cy="1379344"/>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8BDC6584-7B2A-4E60-8D74-C10A9312E430}"/>
                </a:ext>
              </a:extLst>
            </p:cNvPr>
            <p:cNvSpPr/>
            <p:nvPr/>
          </p:nvSpPr>
          <p:spPr bwMode="auto">
            <a:xfrm>
              <a:off x="6684204" y="4099314"/>
              <a:ext cx="1379344" cy="137935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A7A71679-216A-4291-AE1F-790F9324B6C1}"/>
                </a:ext>
              </a:extLst>
            </p:cNvPr>
            <p:cNvSpPr/>
            <p:nvPr/>
          </p:nvSpPr>
          <p:spPr bwMode="auto">
            <a:xfrm>
              <a:off x="6684204" y="5478656"/>
              <a:ext cx="1379344" cy="1379344"/>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26B1941E-6E83-49EE-84A4-5C25905524BF}"/>
                </a:ext>
              </a:extLst>
            </p:cNvPr>
            <p:cNvSpPr/>
            <p:nvPr/>
          </p:nvSpPr>
          <p:spPr bwMode="auto">
            <a:xfrm>
              <a:off x="6684204" y="2729645"/>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002446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6C96E5-C342-4203-BDA2-8D0CCC1FF97E}"/>
              </a:ext>
            </a:extLst>
          </p:cNvPr>
          <p:cNvSpPr/>
          <p:nvPr userDrawn="1"/>
        </p:nvSpPr>
        <p:spPr bwMode="auto">
          <a:xfrm>
            <a:off x="1" y="0"/>
            <a:ext cx="4724686"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2060"/>
                  </a:gs>
                  <a:gs pos="100000">
                    <a:srgbClr val="002060"/>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289511"/>
            <a:ext cx="4246053" cy="899665"/>
          </a:xfrm>
        </p:spPr>
        <p:txBody>
          <a:bodyPr anchor="ctr"/>
          <a:lstStyle>
            <a:lvl1pPr algn="ctr">
              <a:defRPr>
                <a:solidFill>
                  <a:schemeClr val="bg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DAB5C59-CB60-4B10-B6E4-455AB07B4FB0}"/>
              </a:ext>
            </a:extLst>
          </p:cNvPr>
          <p:cNvSpPr>
            <a:spLocks noGrp="1"/>
          </p:cNvSpPr>
          <p:nvPr>
            <p:ph type="body" sz="quarter" idx="10"/>
          </p:nvPr>
        </p:nvSpPr>
        <p:spPr>
          <a:xfrm>
            <a:off x="269240" y="1643553"/>
            <a:ext cx="4246053" cy="406265"/>
          </a:xfrm>
        </p:spPr>
        <p:txBody>
          <a:bodyPr/>
          <a:lstStyle>
            <a:lvl1pPr marL="0" indent="0">
              <a:buNone/>
              <a:defRPr sz="1600" b="1">
                <a:solidFill>
                  <a:schemeClr val="bg1"/>
                </a:solidFill>
              </a:defRPr>
            </a:lvl1pPr>
          </a:lstStyle>
          <a:p>
            <a:pPr lvl="0"/>
            <a:r>
              <a:rPr lang="en-US"/>
              <a:t>Click to edit Master text styles</a:t>
            </a:r>
          </a:p>
        </p:txBody>
      </p:sp>
      <p:sp>
        <p:nvSpPr>
          <p:cNvPr id="5" name="Text Placeholder 4">
            <a:extLst>
              <a:ext uri="{FF2B5EF4-FFF2-40B4-BE49-F238E27FC236}">
                <a16:creationId xmlns:a16="http://schemas.microsoft.com/office/drawing/2014/main" id="{2AA6BCAF-D24E-4DEA-85BB-E04893C2D040}"/>
              </a:ext>
            </a:extLst>
          </p:cNvPr>
          <p:cNvSpPr>
            <a:spLocks noGrp="1"/>
          </p:cNvSpPr>
          <p:nvPr>
            <p:ph type="body" sz="quarter" idx="13" hasCustomPrompt="1"/>
          </p:nvPr>
        </p:nvSpPr>
        <p:spPr>
          <a:xfrm>
            <a:off x="5640388" y="1463537"/>
            <a:ext cx="6145212" cy="406265"/>
          </a:xfrm>
        </p:spPr>
        <p:txBody>
          <a:bodyPr/>
          <a:lstStyle>
            <a:lvl1pPr marL="0" indent="0">
              <a:buFont typeface="Arial" panose="020B0604020202020204" pitchFamily="34" charset="0"/>
              <a:buNone/>
              <a:defRPr sz="1600" b="1">
                <a:solidFill>
                  <a:srgbClr val="002060"/>
                </a:solidFill>
                <a:latin typeface="+mn-lt"/>
              </a:defRPr>
            </a:lvl1pPr>
            <a:lvl2pPr marL="679045" indent="-342900">
              <a:buFont typeface="Arial" panose="020B0604020202020204" pitchFamily="34" charset="0"/>
              <a:buChar char="•"/>
              <a:defRPr/>
            </a:lvl2pPr>
            <a:lvl3pPr marL="903141" indent="-342900">
              <a:buFont typeface="Arial" panose="020B0604020202020204" pitchFamily="34" charset="0"/>
              <a:buChar char="•"/>
              <a:defRPr/>
            </a:lvl3pPr>
            <a:lvl4pPr marL="1070088" indent="-285750">
              <a:buFont typeface="Arial" panose="020B0604020202020204" pitchFamily="34" charset="0"/>
              <a:buChar char="•"/>
              <a:defRPr/>
            </a:lvl4pPr>
            <a:lvl5pPr marL="1294184" indent="-285750">
              <a:buFont typeface="Arial" panose="020B0604020202020204" pitchFamily="34" charset="0"/>
              <a:buChar char="•"/>
              <a:defRPr/>
            </a:lvl5pPr>
          </a:lstStyle>
          <a:p>
            <a:pPr lvl="0"/>
            <a:r>
              <a:rPr lang="en-US"/>
              <a:t>CLICK TO EDIT MASTER TEXT STYLES</a:t>
            </a:r>
          </a:p>
        </p:txBody>
      </p:sp>
      <p:sp>
        <p:nvSpPr>
          <p:cNvPr id="12" name="Text Placeholder 4">
            <a:extLst>
              <a:ext uri="{FF2B5EF4-FFF2-40B4-BE49-F238E27FC236}">
                <a16:creationId xmlns:a16="http://schemas.microsoft.com/office/drawing/2014/main" id="{C23DBA51-EA2E-405A-965B-48D44191CF3C}"/>
              </a:ext>
            </a:extLst>
          </p:cNvPr>
          <p:cNvSpPr>
            <a:spLocks noGrp="1"/>
          </p:cNvSpPr>
          <p:nvPr>
            <p:ph type="body" sz="quarter" idx="14" hasCustomPrompt="1"/>
          </p:nvPr>
        </p:nvSpPr>
        <p:spPr>
          <a:xfrm>
            <a:off x="5640388" y="1869802"/>
            <a:ext cx="6145212" cy="433965"/>
          </a:xfrm>
        </p:spPr>
        <p:txBody>
          <a:bodyPr vert="horz" wrap="square" lIns="146304" tIns="91440" rIns="146304" bIns="91440" rtlCol="0">
            <a:spAutoFit/>
          </a:bodyPr>
          <a:lstStyle>
            <a:lvl1pPr>
              <a:defRPr lang="en-US" sz="1800"/>
            </a:lvl1pPr>
          </a:lstStyle>
          <a:p>
            <a:pPr marL="0" lvl="0" indent="0">
              <a:buNone/>
            </a:pPr>
            <a:r>
              <a:rPr lang="en-US"/>
              <a:t>Click to edit master text styles</a:t>
            </a:r>
          </a:p>
        </p:txBody>
      </p:sp>
      <p:sp>
        <p:nvSpPr>
          <p:cNvPr id="10" name="Footer Placeholder 6">
            <a:extLst>
              <a:ext uri="{FF2B5EF4-FFF2-40B4-BE49-F238E27FC236}">
                <a16:creationId xmlns:a16="http://schemas.microsoft.com/office/drawing/2014/main" id="{77D57828-5EC5-465B-A64B-477BA1148216}"/>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solidFill>
                  <a:schemeClr val="bg1"/>
                </a:solidFill>
                <a:latin typeface="Segoe UI"/>
              </a:rPr>
              <a:t>Microsoft Highly Confidential | For Discussion Purposes Only</a:t>
            </a:r>
          </a:p>
        </p:txBody>
      </p:sp>
      <p:sp>
        <p:nvSpPr>
          <p:cNvPr id="11" name="Slide Number Placeholder 5">
            <a:extLst>
              <a:ext uri="{FF2B5EF4-FFF2-40B4-BE49-F238E27FC236}">
                <a16:creationId xmlns:a16="http://schemas.microsoft.com/office/drawing/2014/main" id="{F18234D2-15E1-4723-B6A6-C050B05803E2}"/>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3523088247"/>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4843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917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0036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673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userDrawn="1">
  <p:cSld name="Base Layout, Primary 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305" y="1189178"/>
            <a:ext cx="11653395" cy="1612768"/>
          </a:xfrm>
        </p:spPr>
        <p:txBody>
          <a:bodyPr/>
          <a:lstStyle>
            <a:lvl1pPr marL="0" indent="0">
              <a:buNone/>
              <a:defRPr>
                <a:solidFill>
                  <a:schemeClr val="accent1"/>
                </a:solidFill>
              </a:defRPr>
            </a:lvl1pPr>
            <a:lvl2pPr marL="0" indent="0">
              <a:buFontTx/>
              <a:buNone/>
              <a:defRPr sz="2000">
                <a:solidFill>
                  <a:srgbClr val="505050"/>
                </a:solidFill>
              </a:defRPr>
            </a:lvl2pPr>
            <a:lvl3pPr marL="223998" indent="0">
              <a:buNone/>
              <a:defRPr>
                <a:solidFill>
                  <a:srgbClr val="505050"/>
                </a:solidFill>
              </a:defRPr>
            </a:lvl3pPr>
            <a:lvl4pPr marL="447994" indent="0">
              <a:buNone/>
              <a:defRPr>
                <a:solidFill>
                  <a:srgbClr val="505050"/>
                </a:solidFill>
              </a:defRPr>
            </a:lvl4pPr>
            <a:lvl5pPr marL="671992"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9820E-5969-4ECB-9019-D735C2082EC2}" type="slidenum">
              <a:rPr lang="en-US" smtClean="0"/>
              <a:pPr/>
              <a:t>‹#›</a:t>
            </a:fld>
            <a:endParaRPr lang="en-US"/>
          </a:p>
        </p:txBody>
      </p:sp>
    </p:spTree>
    <p:extLst>
      <p:ext uri="{BB962C8B-B14F-4D97-AF65-F5344CB8AC3E}">
        <p14:creationId xmlns:p14="http://schemas.microsoft.com/office/powerpoint/2010/main" val="2153308911"/>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6_Walkin (event name)">
    <p:bg>
      <p:bgPr>
        <a:solidFill>
          <a:srgbClr val="243A5E"/>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01E364E-A003-6944-8687-1275BA3C15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H="1">
            <a:off x="-253675" y="-723745"/>
            <a:ext cx="12635772" cy="8411367"/>
          </a:xfrm>
          <a:prstGeom prst="rect">
            <a:avLst/>
          </a:prstGeom>
        </p:spPr>
      </p:pic>
      <p:sp>
        <p:nvSpPr>
          <p:cNvPr id="4" name="Rectangle 3">
            <a:extLst>
              <a:ext uri="{FF2B5EF4-FFF2-40B4-BE49-F238E27FC236}">
                <a16:creationId xmlns:a16="http://schemas.microsoft.com/office/drawing/2014/main" id="{F5E74B5D-FC90-A74E-8BC5-9886E6952A5F}"/>
              </a:ext>
            </a:extLst>
          </p:cNvPr>
          <p:cNvSpPr/>
          <p:nvPr userDrawn="1"/>
        </p:nvSpPr>
        <p:spPr bwMode="auto">
          <a:xfrm>
            <a:off x="-552484" y="-1352611"/>
            <a:ext cx="6013152" cy="9413796"/>
          </a:xfrm>
          <a:prstGeom prst="rect">
            <a:avLst/>
          </a:prstGeom>
          <a:gradFill>
            <a:gsLst>
              <a:gs pos="100000">
                <a:schemeClr val="bg1">
                  <a:lumMod val="50000"/>
                  <a:alpha val="0"/>
                </a:schemeClr>
              </a:gs>
              <a:gs pos="86000">
                <a:schemeClr val="bg1">
                  <a:lumMod val="50000"/>
                  <a:alpha val="29000"/>
                </a:schemeClr>
              </a:gs>
              <a:gs pos="0">
                <a:schemeClr val="bg1">
                  <a:lumMod val="50000"/>
                  <a:alpha val="8600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36824" y="251888"/>
            <a:ext cx="776517" cy="166306"/>
          </a:xfrm>
          <a:prstGeom prst="rect">
            <a:avLst/>
          </a:prstGeom>
        </p:spPr>
      </p:pic>
      <p:sp>
        <p:nvSpPr>
          <p:cNvPr id="8" name="Title 1">
            <a:extLst>
              <a:ext uri="{FF2B5EF4-FFF2-40B4-BE49-F238E27FC236}">
                <a16:creationId xmlns:a16="http://schemas.microsoft.com/office/drawing/2014/main" id="{CF85E7D2-8923-E34B-B4E0-D56E27D3ECD7}"/>
              </a:ext>
            </a:extLst>
          </p:cNvPr>
          <p:cNvSpPr>
            <a:spLocks noGrp="1"/>
          </p:cNvSpPr>
          <p:nvPr>
            <p:ph type="title" hasCustomPrompt="1"/>
          </p:nvPr>
        </p:nvSpPr>
        <p:spPr>
          <a:xfrm>
            <a:off x="269239" y="2158155"/>
            <a:ext cx="9859116" cy="1484704"/>
          </a:xfrm>
          <a:noFill/>
        </p:spPr>
        <p:txBody>
          <a:bodyPr tIns="91440" bIns="91440" anchor="t" anchorCtr="0">
            <a:spAutoFit/>
          </a:bodyPr>
          <a:lstStyle>
            <a:lvl1pPr>
              <a:defRPr sz="4705" spc="-98" baseline="0">
                <a:gradFill>
                  <a:gsLst>
                    <a:gs pos="0">
                      <a:schemeClr val="tx1"/>
                    </a:gs>
                    <a:gs pos="100000">
                      <a:schemeClr val="tx1"/>
                    </a:gs>
                  </a:gsLst>
                  <a:lin ang="5400000" scaled="0"/>
                </a:gradFill>
              </a:defRPr>
            </a:lvl1pPr>
          </a:lstStyle>
          <a:p>
            <a:r>
              <a:rPr lang="en-US"/>
              <a:t>This is</a:t>
            </a:r>
            <a:br>
              <a:rPr lang="en-US"/>
            </a:br>
            <a:r>
              <a:rPr lang="en-US"/>
              <a:t>a headline</a:t>
            </a:r>
          </a:p>
        </p:txBody>
      </p:sp>
      <p:sp>
        <p:nvSpPr>
          <p:cNvPr id="9" name="Text Placeholder 4">
            <a:extLst>
              <a:ext uri="{FF2B5EF4-FFF2-40B4-BE49-F238E27FC236}">
                <a16:creationId xmlns:a16="http://schemas.microsoft.com/office/drawing/2014/main" id="{E30E0B62-C332-2D47-9238-15AD63299859}"/>
              </a:ext>
            </a:extLst>
          </p:cNvPr>
          <p:cNvSpPr>
            <a:spLocks noGrp="1"/>
          </p:cNvSpPr>
          <p:nvPr>
            <p:ph type="body" sz="quarter" idx="12" hasCustomPrompt="1"/>
          </p:nvPr>
        </p:nvSpPr>
        <p:spPr>
          <a:xfrm>
            <a:off x="269301" y="3643366"/>
            <a:ext cx="7171337" cy="750668"/>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This is a subhead</a:t>
            </a:r>
          </a:p>
        </p:txBody>
      </p:sp>
      <p:pic>
        <p:nvPicPr>
          <p:cNvPr id="10" name="Picture 9">
            <a:extLst>
              <a:ext uri="{FF2B5EF4-FFF2-40B4-BE49-F238E27FC236}">
                <a16:creationId xmlns:a16="http://schemas.microsoft.com/office/drawing/2014/main" id="{F8F23F4E-8F10-EC4E-8CC8-119F7A62387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380364" y="251034"/>
            <a:ext cx="1568743" cy="1568966"/>
          </a:xfrm>
          <a:prstGeom prst="rect">
            <a:avLst/>
          </a:prstGeom>
          <a:effectLst>
            <a:outerShdw blurRad="1270000" sx="200000" sy="200000" algn="ctr" rotWithShape="0">
              <a:prstClr val="black"/>
            </a:outerShdw>
          </a:effectLst>
        </p:spPr>
      </p:pic>
    </p:spTree>
    <p:extLst>
      <p:ext uri="{BB962C8B-B14F-4D97-AF65-F5344CB8AC3E}">
        <p14:creationId xmlns:p14="http://schemas.microsoft.com/office/powerpoint/2010/main" val="280253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13_Walkin (event name)">
    <p:bg>
      <p:bgPr>
        <a:solidFill>
          <a:srgbClr val="243A5E"/>
        </a:solidFill>
        <a:effectLst/>
      </p:bgPr>
    </p:bg>
    <p:spTree>
      <p:nvGrpSpPr>
        <p:cNvPr id="1" name=""/>
        <p:cNvGrpSpPr/>
        <p:nvPr/>
      </p:nvGrpSpPr>
      <p:grpSpPr>
        <a:xfrm>
          <a:off x="0" y="0"/>
          <a:ext cx="0" cy="0"/>
          <a:chOff x="0" y="0"/>
          <a:chExt cx="0" cy="0"/>
        </a:xfrm>
      </p:grpSpPr>
      <p:pic>
        <p:nvPicPr>
          <p:cNvPr id="12" name="MS logo white - EMF">
            <a:extLst>
              <a:ext uri="{FF2B5EF4-FFF2-40B4-BE49-F238E27FC236}">
                <a16:creationId xmlns:a16="http://schemas.microsoft.com/office/drawing/2014/main" id="{7C109EE6-59B4-9D48-8967-A8FF7CC79D2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36824" y="251888"/>
            <a:ext cx="776517" cy="166306"/>
          </a:xfrm>
          <a:prstGeom prst="rect">
            <a:avLst/>
          </a:prstGeom>
        </p:spPr>
      </p:pic>
      <p:sp>
        <p:nvSpPr>
          <p:cNvPr id="13" name="Title 1">
            <a:extLst>
              <a:ext uri="{FF2B5EF4-FFF2-40B4-BE49-F238E27FC236}">
                <a16:creationId xmlns:a16="http://schemas.microsoft.com/office/drawing/2014/main" id="{0F09584D-5544-454E-B06F-1C3E16AD0978}"/>
              </a:ext>
            </a:extLst>
          </p:cNvPr>
          <p:cNvSpPr>
            <a:spLocks noGrp="1"/>
          </p:cNvSpPr>
          <p:nvPr>
            <p:ph type="title" hasCustomPrompt="1"/>
          </p:nvPr>
        </p:nvSpPr>
        <p:spPr>
          <a:xfrm>
            <a:off x="269239" y="2158155"/>
            <a:ext cx="3824742" cy="1484704"/>
          </a:xfrm>
          <a:noFill/>
        </p:spPr>
        <p:txBody>
          <a:bodyPr wrap="square" tIns="91440" bIns="91440" anchor="t" anchorCtr="0">
            <a:spAutoFit/>
          </a:bodyPr>
          <a:lstStyle>
            <a:lvl1pPr>
              <a:defRPr sz="4705" spc="-98" baseline="0">
                <a:gradFill>
                  <a:gsLst>
                    <a:gs pos="0">
                      <a:schemeClr val="tx1"/>
                    </a:gs>
                    <a:gs pos="100000">
                      <a:schemeClr val="tx1"/>
                    </a:gs>
                  </a:gsLst>
                  <a:lin ang="5400000" scaled="0"/>
                </a:gradFill>
              </a:defRPr>
            </a:lvl1pPr>
          </a:lstStyle>
          <a:p>
            <a:r>
              <a:rPr lang="en-US"/>
              <a:t>This is</a:t>
            </a:r>
            <a:br>
              <a:rPr lang="en-US"/>
            </a:br>
            <a:r>
              <a:rPr lang="en-US"/>
              <a:t>a headline</a:t>
            </a:r>
          </a:p>
        </p:txBody>
      </p:sp>
      <p:sp>
        <p:nvSpPr>
          <p:cNvPr id="14" name="Text Placeholder 4">
            <a:extLst>
              <a:ext uri="{FF2B5EF4-FFF2-40B4-BE49-F238E27FC236}">
                <a16:creationId xmlns:a16="http://schemas.microsoft.com/office/drawing/2014/main" id="{A8F63965-3ACE-9C43-880D-F080EE6AB78B}"/>
              </a:ext>
            </a:extLst>
          </p:cNvPr>
          <p:cNvSpPr>
            <a:spLocks noGrp="1"/>
          </p:cNvSpPr>
          <p:nvPr>
            <p:ph type="body" sz="quarter" idx="12" hasCustomPrompt="1"/>
          </p:nvPr>
        </p:nvSpPr>
        <p:spPr>
          <a:xfrm>
            <a:off x="269302" y="3643366"/>
            <a:ext cx="4157374" cy="750668"/>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This is a subhead</a:t>
            </a:r>
          </a:p>
        </p:txBody>
      </p:sp>
      <p:pic>
        <p:nvPicPr>
          <p:cNvPr id="15" name="Picture 14">
            <a:extLst>
              <a:ext uri="{FF2B5EF4-FFF2-40B4-BE49-F238E27FC236}">
                <a16:creationId xmlns:a16="http://schemas.microsoft.com/office/drawing/2014/main" id="{13944D46-9490-854D-AA68-E617E044501E}"/>
              </a:ext>
            </a:extLst>
          </p:cNvPr>
          <p:cNvPicPr>
            <a:picLocks noChangeAspect="1"/>
          </p:cNvPicPr>
          <p:nvPr userDrawn="1"/>
        </p:nvPicPr>
        <p:blipFill>
          <a:blip r:embed="rId3"/>
          <a:stretch>
            <a:fillRect/>
          </a:stretch>
        </p:blipFill>
        <p:spPr>
          <a:xfrm>
            <a:off x="4347551" y="5175703"/>
            <a:ext cx="1387274" cy="1392610"/>
          </a:xfrm>
          <a:prstGeom prst="rect">
            <a:avLst/>
          </a:prstGeom>
        </p:spPr>
      </p:pic>
      <p:pic>
        <p:nvPicPr>
          <p:cNvPr id="16" name="Picture 15">
            <a:extLst>
              <a:ext uri="{FF2B5EF4-FFF2-40B4-BE49-F238E27FC236}">
                <a16:creationId xmlns:a16="http://schemas.microsoft.com/office/drawing/2014/main" id="{1E0B97A3-8388-C34C-8D4E-7E65E2B32EED}"/>
              </a:ext>
            </a:extLst>
          </p:cNvPr>
          <p:cNvPicPr>
            <a:picLocks noChangeAspect="1"/>
          </p:cNvPicPr>
          <p:nvPr userDrawn="1"/>
        </p:nvPicPr>
        <p:blipFill>
          <a:blip r:embed="rId4"/>
          <a:stretch>
            <a:fillRect/>
          </a:stretch>
        </p:blipFill>
        <p:spPr>
          <a:xfrm>
            <a:off x="10480989" y="337705"/>
            <a:ext cx="1392412" cy="1392610"/>
          </a:xfrm>
          <a:prstGeom prst="rect">
            <a:avLst/>
          </a:prstGeom>
        </p:spPr>
      </p:pic>
      <p:pic>
        <p:nvPicPr>
          <p:cNvPr id="18" name="Picture 17">
            <a:extLst>
              <a:ext uri="{FF2B5EF4-FFF2-40B4-BE49-F238E27FC236}">
                <a16:creationId xmlns:a16="http://schemas.microsoft.com/office/drawing/2014/main" id="{67813F6A-2DF6-1E4F-BB8C-DC79C9FF057E}"/>
              </a:ext>
            </a:extLst>
          </p:cNvPr>
          <p:cNvPicPr>
            <a:picLocks/>
          </p:cNvPicPr>
          <p:nvPr userDrawn="1"/>
        </p:nvPicPr>
        <p:blipFill rotWithShape="1">
          <a:blip r:embed="rId5" cstate="print">
            <a:extLst>
              <a:ext uri="{28A0092B-C50C-407E-A947-70E740481C1C}">
                <a14:useLocalDpi xmlns:a14="http://schemas.microsoft.com/office/drawing/2010/main"/>
              </a:ext>
            </a:extLst>
          </a:blip>
          <a:srcRect/>
          <a:stretch/>
        </p:blipFill>
        <p:spPr>
          <a:xfrm flipH="1">
            <a:off x="4614289" y="589918"/>
            <a:ext cx="7009664" cy="5703187"/>
          </a:xfrm>
          <a:prstGeom prst="rect">
            <a:avLst/>
          </a:prstGeom>
        </p:spPr>
      </p:pic>
    </p:spTree>
    <p:extLst>
      <p:ext uri="{BB962C8B-B14F-4D97-AF65-F5344CB8AC3E}">
        <p14:creationId xmlns:p14="http://schemas.microsoft.com/office/powerpoint/2010/main" val="2650974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12_Walkin (event name)">
    <p:bg>
      <p:bgPr>
        <a:solidFill>
          <a:srgbClr val="243A5E"/>
        </a:solidFill>
        <a:effectLst/>
      </p:bgPr>
    </p:bg>
    <p:spTree>
      <p:nvGrpSpPr>
        <p:cNvPr id="1" name=""/>
        <p:cNvGrpSpPr/>
        <p:nvPr/>
      </p:nvGrpSpPr>
      <p:grpSpPr>
        <a:xfrm>
          <a:off x="0" y="0"/>
          <a:ext cx="0" cy="0"/>
          <a:chOff x="0" y="0"/>
          <a:chExt cx="0" cy="0"/>
        </a:xfrm>
      </p:grpSpPr>
      <p:pic>
        <p:nvPicPr>
          <p:cNvPr id="7" name="MS logo white - EMF">
            <a:extLst>
              <a:ext uri="{FF2B5EF4-FFF2-40B4-BE49-F238E27FC236}">
                <a16:creationId xmlns:a16="http://schemas.microsoft.com/office/drawing/2014/main" id="{08548EC8-F6C4-1B46-9E40-7CFBFBF1BA2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36824" y="251888"/>
            <a:ext cx="776517" cy="166306"/>
          </a:xfrm>
          <a:prstGeom prst="rect">
            <a:avLst/>
          </a:prstGeom>
        </p:spPr>
      </p:pic>
      <p:sp>
        <p:nvSpPr>
          <p:cNvPr id="12" name="Title 1">
            <a:extLst>
              <a:ext uri="{FF2B5EF4-FFF2-40B4-BE49-F238E27FC236}">
                <a16:creationId xmlns:a16="http://schemas.microsoft.com/office/drawing/2014/main" id="{1CF101DC-E004-B74B-8992-28B2F13B36FE}"/>
              </a:ext>
            </a:extLst>
          </p:cNvPr>
          <p:cNvSpPr>
            <a:spLocks noGrp="1"/>
          </p:cNvSpPr>
          <p:nvPr>
            <p:ph type="title" hasCustomPrompt="1"/>
          </p:nvPr>
        </p:nvSpPr>
        <p:spPr>
          <a:xfrm>
            <a:off x="269239" y="2158155"/>
            <a:ext cx="3824742" cy="1484704"/>
          </a:xfrm>
          <a:noFill/>
        </p:spPr>
        <p:txBody>
          <a:bodyPr wrap="square" tIns="91440" bIns="91440" anchor="t" anchorCtr="0">
            <a:spAutoFit/>
          </a:bodyPr>
          <a:lstStyle>
            <a:lvl1pPr>
              <a:defRPr sz="4705" spc="-98" baseline="0">
                <a:gradFill>
                  <a:gsLst>
                    <a:gs pos="0">
                      <a:schemeClr val="tx1"/>
                    </a:gs>
                    <a:gs pos="100000">
                      <a:schemeClr val="tx1"/>
                    </a:gs>
                  </a:gsLst>
                  <a:lin ang="5400000" scaled="0"/>
                </a:gradFill>
              </a:defRPr>
            </a:lvl1pPr>
          </a:lstStyle>
          <a:p>
            <a:r>
              <a:rPr lang="en-US"/>
              <a:t>This is</a:t>
            </a:r>
            <a:br>
              <a:rPr lang="en-US"/>
            </a:br>
            <a:r>
              <a:rPr lang="en-US"/>
              <a:t>a headline</a:t>
            </a:r>
          </a:p>
        </p:txBody>
      </p:sp>
      <p:sp>
        <p:nvSpPr>
          <p:cNvPr id="13" name="Text Placeholder 4">
            <a:extLst>
              <a:ext uri="{FF2B5EF4-FFF2-40B4-BE49-F238E27FC236}">
                <a16:creationId xmlns:a16="http://schemas.microsoft.com/office/drawing/2014/main" id="{F533D789-62CF-D34B-81FA-AF2C5C4E72F3}"/>
              </a:ext>
            </a:extLst>
          </p:cNvPr>
          <p:cNvSpPr>
            <a:spLocks noGrp="1"/>
          </p:cNvSpPr>
          <p:nvPr>
            <p:ph type="body" sz="quarter" idx="12" hasCustomPrompt="1"/>
          </p:nvPr>
        </p:nvSpPr>
        <p:spPr>
          <a:xfrm>
            <a:off x="269302" y="3643366"/>
            <a:ext cx="4157374" cy="750668"/>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This is a subhead</a:t>
            </a:r>
          </a:p>
        </p:txBody>
      </p:sp>
      <p:sp>
        <p:nvSpPr>
          <p:cNvPr id="14" name="Picture Placeholder 9">
            <a:extLst>
              <a:ext uri="{FF2B5EF4-FFF2-40B4-BE49-F238E27FC236}">
                <a16:creationId xmlns:a16="http://schemas.microsoft.com/office/drawing/2014/main" id="{0114E4C1-5A04-3A41-9CD1-0BF4AF3523E1}"/>
              </a:ext>
            </a:extLst>
          </p:cNvPr>
          <p:cNvSpPr>
            <a:spLocks noGrp="1"/>
          </p:cNvSpPr>
          <p:nvPr>
            <p:ph type="pic" sz="quarter" idx="13"/>
          </p:nvPr>
        </p:nvSpPr>
        <p:spPr>
          <a:xfrm>
            <a:off x="4625552" y="618621"/>
            <a:ext cx="6974185" cy="673454"/>
          </a:xfrm>
          <a:solidFill>
            <a:schemeClr val="bg1">
              <a:lumMod val="20000"/>
              <a:lumOff val="80000"/>
            </a:schemeClr>
          </a:solidFill>
        </p:spPr>
        <p:txBody>
          <a:bodyPr/>
          <a:lstStyle/>
          <a:p>
            <a:r>
              <a:rPr lang="en-US"/>
              <a:t>Click icon to add picture</a:t>
            </a:r>
          </a:p>
        </p:txBody>
      </p:sp>
      <p:pic>
        <p:nvPicPr>
          <p:cNvPr id="15" name="Picture 14">
            <a:extLst>
              <a:ext uri="{FF2B5EF4-FFF2-40B4-BE49-F238E27FC236}">
                <a16:creationId xmlns:a16="http://schemas.microsoft.com/office/drawing/2014/main" id="{86806E1A-B209-4D47-8EA0-A03551E36A30}"/>
              </a:ext>
            </a:extLst>
          </p:cNvPr>
          <p:cNvPicPr>
            <a:picLocks noChangeAspect="1"/>
          </p:cNvPicPr>
          <p:nvPr userDrawn="1"/>
        </p:nvPicPr>
        <p:blipFill>
          <a:blip r:embed="rId3"/>
          <a:stretch>
            <a:fillRect/>
          </a:stretch>
        </p:blipFill>
        <p:spPr>
          <a:xfrm>
            <a:off x="4347551" y="5175703"/>
            <a:ext cx="1387274" cy="1392610"/>
          </a:xfrm>
          <a:prstGeom prst="rect">
            <a:avLst/>
          </a:prstGeom>
        </p:spPr>
      </p:pic>
      <p:pic>
        <p:nvPicPr>
          <p:cNvPr id="16" name="Picture 15">
            <a:extLst>
              <a:ext uri="{FF2B5EF4-FFF2-40B4-BE49-F238E27FC236}">
                <a16:creationId xmlns:a16="http://schemas.microsoft.com/office/drawing/2014/main" id="{BD3C4AC4-9E77-8341-9EDC-47040025EAAF}"/>
              </a:ext>
            </a:extLst>
          </p:cNvPr>
          <p:cNvPicPr>
            <a:picLocks noChangeAspect="1"/>
          </p:cNvPicPr>
          <p:nvPr userDrawn="1"/>
        </p:nvPicPr>
        <p:blipFill>
          <a:blip r:embed="rId4"/>
          <a:stretch>
            <a:fillRect/>
          </a:stretch>
        </p:blipFill>
        <p:spPr>
          <a:xfrm>
            <a:off x="10480989" y="337705"/>
            <a:ext cx="1392412" cy="1392610"/>
          </a:xfrm>
          <a:prstGeom prst="rect">
            <a:avLst/>
          </a:prstGeom>
        </p:spPr>
      </p:pic>
    </p:spTree>
    <p:extLst>
      <p:ext uri="{BB962C8B-B14F-4D97-AF65-F5344CB8AC3E}">
        <p14:creationId xmlns:p14="http://schemas.microsoft.com/office/powerpoint/2010/main" val="50213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14_Walkin (event name)">
    <p:bg>
      <p:bgPr>
        <a:solidFill>
          <a:srgbClr val="243A5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273A2F-CB1A-1745-BA75-11877928154D}"/>
              </a:ext>
            </a:extLst>
          </p:cNvPr>
          <p:cNvSpPr/>
          <p:nvPr userDrawn="1"/>
        </p:nvSpPr>
        <p:spPr bwMode="auto">
          <a:xfrm>
            <a:off x="1" y="3743336"/>
            <a:ext cx="12281943" cy="3114664"/>
          </a:xfrm>
          <a:prstGeom prst="rect">
            <a:avLst/>
          </a:prstGeom>
          <a:solidFill>
            <a:srgbClr val="59E6F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36824" y="251888"/>
            <a:ext cx="776517" cy="166306"/>
          </a:xfrm>
          <a:prstGeom prst="rect">
            <a:avLst/>
          </a:prstGeom>
        </p:spPr>
      </p:pic>
      <p:sp>
        <p:nvSpPr>
          <p:cNvPr id="8" name="Title 1">
            <a:extLst>
              <a:ext uri="{FF2B5EF4-FFF2-40B4-BE49-F238E27FC236}">
                <a16:creationId xmlns:a16="http://schemas.microsoft.com/office/drawing/2014/main" id="{4E90508E-D83F-8541-A249-89FB12AE6BDD}"/>
              </a:ext>
            </a:extLst>
          </p:cNvPr>
          <p:cNvSpPr>
            <a:spLocks noGrp="1"/>
          </p:cNvSpPr>
          <p:nvPr>
            <p:ph type="title" hasCustomPrompt="1"/>
          </p:nvPr>
        </p:nvSpPr>
        <p:spPr>
          <a:xfrm>
            <a:off x="269239" y="2879094"/>
            <a:ext cx="9859116" cy="832882"/>
          </a:xfrm>
          <a:noFill/>
        </p:spPr>
        <p:txBody>
          <a:bodyPr tIns="91440" bIns="91440" anchor="t" anchorCtr="0">
            <a:spAutoFit/>
          </a:bodyPr>
          <a:lstStyle>
            <a:lvl1pPr>
              <a:defRPr sz="4705" spc="-98" baseline="0">
                <a:solidFill>
                  <a:srgbClr val="59E6FD"/>
                </a:solidFill>
              </a:defRPr>
            </a:lvl1pPr>
          </a:lstStyle>
          <a:p>
            <a:r>
              <a:rPr lang="en-US"/>
              <a:t>This is a headline</a:t>
            </a:r>
          </a:p>
        </p:txBody>
      </p:sp>
      <p:sp>
        <p:nvSpPr>
          <p:cNvPr id="9" name="Text Placeholder 4">
            <a:extLst>
              <a:ext uri="{FF2B5EF4-FFF2-40B4-BE49-F238E27FC236}">
                <a16:creationId xmlns:a16="http://schemas.microsoft.com/office/drawing/2014/main" id="{2A47FA96-58FD-1145-A625-C021DC159825}"/>
              </a:ext>
            </a:extLst>
          </p:cNvPr>
          <p:cNvSpPr>
            <a:spLocks noGrp="1"/>
          </p:cNvSpPr>
          <p:nvPr>
            <p:ph type="body" sz="quarter" idx="12" hasCustomPrompt="1"/>
          </p:nvPr>
        </p:nvSpPr>
        <p:spPr>
          <a:xfrm>
            <a:off x="269301" y="3763523"/>
            <a:ext cx="7171337" cy="750668"/>
          </a:xfrm>
          <a:noFill/>
        </p:spPr>
        <p:txBody>
          <a:bodyPr lIns="164592" tIns="109728" rIns="164592" bIns="109728">
            <a:noAutofit/>
          </a:bodyPr>
          <a:lstStyle>
            <a:lvl1pPr marL="0" indent="0">
              <a:spcBef>
                <a:spcPts val="0"/>
              </a:spcBef>
              <a:buNone/>
              <a:defRPr sz="3137" spc="0" baseline="0">
                <a:solidFill>
                  <a:srgbClr val="243A5E"/>
                </a:solidFill>
                <a:latin typeface="+mn-lt"/>
              </a:defRPr>
            </a:lvl1pPr>
          </a:lstStyle>
          <a:p>
            <a:pPr lvl="0"/>
            <a:r>
              <a:rPr lang="en-US"/>
              <a:t>This is a subhead</a:t>
            </a:r>
          </a:p>
        </p:txBody>
      </p:sp>
    </p:spTree>
    <p:extLst>
      <p:ext uri="{BB962C8B-B14F-4D97-AF65-F5344CB8AC3E}">
        <p14:creationId xmlns:p14="http://schemas.microsoft.com/office/powerpoint/2010/main" val="3383374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4_Walkin (event name)">
    <p:bg>
      <p:bgPr>
        <a:solidFill>
          <a:srgbClr val="5C2D9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C14FA5F-461F-5E4D-9BF2-F300D89CDC61}"/>
              </a:ext>
            </a:extLst>
          </p:cNvPr>
          <p:cNvSpPr/>
          <p:nvPr userDrawn="1"/>
        </p:nvSpPr>
        <p:spPr bwMode="auto">
          <a:xfrm>
            <a:off x="0" y="0"/>
            <a:ext cx="121920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A0833813-F996-43DB-A9F5-4BDBBC5EAC6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1632" y="3159932"/>
            <a:ext cx="3702114" cy="538135"/>
          </a:xfrm>
          <a:prstGeom prst="rect">
            <a:avLst/>
          </a:prstGeom>
        </p:spPr>
      </p:pic>
      <p:pic>
        <p:nvPicPr>
          <p:cNvPr id="8" name="Picture 7">
            <a:extLst>
              <a:ext uri="{FF2B5EF4-FFF2-40B4-BE49-F238E27FC236}">
                <a16:creationId xmlns:a16="http://schemas.microsoft.com/office/drawing/2014/main" id="{233B6ED6-4E9A-6941-9DFC-AC450C1B922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751363" y="0"/>
            <a:ext cx="7449623" cy="6858000"/>
          </a:xfrm>
          <a:prstGeom prst="rect">
            <a:avLst/>
          </a:prstGeom>
        </p:spPr>
      </p:pic>
      <p:pic>
        <p:nvPicPr>
          <p:cNvPr id="4" name="Picture 3">
            <a:extLst>
              <a:ext uri="{FF2B5EF4-FFF2-40B4-BE49-F238E27FC236}">
                <a16:creationId xmlns:a16="http://schemas.microsoft.com/office/drawing/2014/main" id="{28540411-FC59-EF4B-9F6F-076EA3A239B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751362" y="0"/>
            <a:ext cx="7474834" cy="6858000"/>
          </a:xfrm>
          <a:prstGeom prst="rect">
            <a:avLst/>
          </a:prstGeom>
        </p:spPr>
      </p:pic>
    </p:spTree>
    <p:extLst>
      <p:ext uri="{BB962C8B-B14F-4D97-AF65-F5344CB8AC3E}">
        <p14:creationId xmlns:p14="http://schemas.microsoft.com/office/powerpoint/2010/main" val="182806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3200">
                <a:solidFill>
                  <a:srgbClr val="002060"/>
                </a:solidFill>
              </a:defRPr>
            </a:lvl1pPr>
          </a:lstStyle>
          <a:p>
            <a:r>
              <a:rPr lang="en-US"/>
              <a:t>CLICK TO EDIT MASTER TITLE STYLE</a:t>
            </a:r>
          </a:p>
        </p:txBody>
      </p:sp>
      <p:sp>
        <p:nvSpPr>
          <p:cNvPr id="10" name="Slide Number Placeholder 5">
            <a:extLst>
              <a:ext uri="{FF2B5EF4-FFF2-40B4-BE49-F238E27FC236}">
                <a16:creationId xmlns:a16="http://schemas.microsoft.com/office/drawing/2014/main" id="{0363EA37-EC11-4101-BA31-A39F22ACD249}"/>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4" name="Text Placeholder 5">
            <a:extLst>
              <a:ext uri="{FF2B5EF4-FFF2-40B4-BE49-F238E27FC236}">
                <a16:creationId xmlns:a16="http://schemas.microsoft.com/office/drawing/2014/main" id="{2ECAF242-E335-4002-9FDB-4ECE67B0FB88}"/>
              </a:ext>
            </a:extLst>
          </p:cNvPr>
          <p:cNvSpPr>
            <a:spLocks noGrp="1"/>
          </p:cNvSpPr>
          <p:nvPr>
            <p:ph type="body" sz="quarter" idx="10"/>
          </p:nvPr>
        </p:nvSpPr>
        <p:spPr>
          <a:xfrm>
            <a:off x="269239" y="1189177"/>
            <a:ext cx="11653523" cy="433965"/>
          </a:xfrm>
        </p:spPr>
        <p:txBody>
          <a:bodyPr vert="horz" wrap="square" lIns="146304" tIns="91440" rIns="146304" bIns="91440" rtlCol="0">
            <a:spAutoFit/>
          </a:bodyPr>
          <a:lstStyle>
            <a:lvl1pPr>
              <a:defRPr lang="en-US" sz="1800"/>
            </a:lvl1pPr>
          </a:lstStyle>
          <a:p>
            <a:pPr marL="0" lvl="0" indent="0">
              <a:buNone/>
            </a:pPr>
            <a:r>
              <a:rPr lang="en-US"/>
              <a:t>Click to edit Master text styles</a:t>
            </a:r>
          </a:p>
        </p:txBody>
      </p:sp>
    </p:spTree>
    <p:extLst>
      <p:ext uri="{BB962C8B-B14F-4D97-AF65-F5344CB8AC3E}">
        <p14:creationId xmlns:p14="http://schemas.microsoft.com/office/powerpoint/2010/main" val="1609650467"/>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53B5D"/>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itle 1">
            <a:extLst>
              <a:ext uri="{FF2B5EF4-FFF2-40B4-BE49-F238E27FC236}">
                <a16:creationId xmlns:a16="http://schemas.microsoft.com/office/drawing/2014/main" id="{F124F530-C61F-D34F-849B-5EEB8E4FBD45}"/>
              </a:ext>
            </a:extLst>
          </p:cNvPr>
          <p:cNvSpPr>
            <a:spLocks noGrp="1"/>
          </p:cNvSpPr>
          <p:nvPr>
            <p:ph type="title" hasCustomPrompt="1"/>
          </p:nvPr>
        </p:nvSpPr>
        <p:spPr>
          <a:xfrm>
            <a:off x="269239" y="2158155"/>
            <a:ext cx="9859116" cy="1484704"/>
          </a:xfrm>
          <a:noFill/>
        </p:spPr>
        <p:txBody>
          <a:bodyPr tIns="91440" bIns="91440" anchor="t" anchorCtr="0">
            <a:spAutoFit/>
          </a:bodyPr>
          <a:lstStyle>
            <a:lvl1pPr>
              <a:defRPr sz="4705" spc="-98" baseline="0">
                <a:gradFill>
                  <a:gsLst>
                    <a:gs pos="0">
                      <a:schemeClr val="tx1"/>
                    </a:gs>
                    <a:gs pos="100000">
                      <a:schemeClr val="tx1"/>
                    </a:gs>
                  </a:gsLst>
                  <a:lin ang="5400000" scaled="0"/>
                </a:gradFill>
              </a:defRPr>
            </a:lvl1pPr>
          </a:lstStyle>
          <a:p>
            <a:r>
              <a:rPr lang="en-US"/>
              <a:t>This is</a:t>
            </a:r>
            <a:br>
              <a:rPr lang="en-US"/>
            </a:br>
            <a:r>
              <a:rPr lang="en-US"/>
              <a:t>a headline</a:t>
            </a:r>
          </a:p>
        </p:txBody>
      </p:sp>
      <p:sp>
        <p:nvSpPr>
          <p:cNvPr id="8" name="Text Placeholder 4">
            <a:extLst>
              <a:ext uri="{FF2B5EF4-FFF2-40B4-BE49-F238E27FC236}">
                <a16:creationId xmlns:a16="http://schemas.microsoft.com/office/drawing/2014/main" id="{F08CC7CE-E6B8-CD4C-A684-93F967143EC7}"/>
              </a:ext>
            </a:extLst>
          </p:cNvPr>
          <p:cNvSpPr>
            <a:spLocks noGrp="1"/>
          </p:cNvSpPr>
          <p:nvPr>
            <p:ph type="body" sz="quarter" idx="12" hasCustomPrompt="1"/>
          </p:nvPr>
        </p:nvSpPr>
        <p:spPr>
          <a:xfrm>
            <a:off x="269301" y="3643366"/>
            <a:ext cx="7171337" cy="750668"/>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This is a subhead</a:t>
            </a:r>
          </a:p>
        </p:txBody>
      </p:sp>
    </p:spTree>
    <p:extLst>
      <p:ext uri="{BB962C8B-B14F-4D97-AF65-F5344CB8AC3E}">
        <p14:creationId xmlns:p14="http://schemas.microsoft.com/office/powerpoint/2010/main" val="2060444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721724"/>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gradFill>
                  <a:gsLst>
                    <a:gs pos="21901">
                      <a:schemeClr val="tx2"/>
                    </a:gs>
                    <a:gs pos="39000">
                      <a:schemeClr val="tx2"/>
                    </a:gs>
                  </a:gsLst>
                  <a:lin ang="5400000" scaled="0"/>
                </a:gradFill>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008265"/>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910952"/>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3268"/>
          </a:xfrm>
        </p:spPr>
        <p:txBody>
          <a:bodyPr/>
          <a:lstStyle>
            <a:lvl1pPr>
              <a:defRPr>
                <a:gradFill>
                  <a:gsLst>
                    <a:gs pos="19008">
                      <a:schemeClr val="tx2"/>
                    </a:gs>
                    <a:gs pos="31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1056784"/>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39901407"/>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gradFill>
                  <a:gsLst>
                    <a:gs pos="29752">
                      <a:schemeClr val="tx2"/>
                    </a:gs>
                    <a:gs pos="53000">
                      <a:schemeClr val="tx2"/>
                    </a:gs>
                  </a:gsLst>
                  <a:lin ang="5400000" scaled="0"/>
                </a:gradFill>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29752">
                      <a:schemeClr val="tx2"/>
                    </a:gs>
                    <a:gs pos="53000">
                      <a:schemeClr val="tx2"/>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652220688"/>
      </p:ext>
    </p:extLst>
  </p:cSld>
  <p:clrMapOvr>
    <a:masterClrMapping/>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97034222"/>
      </p:ext>
    </p:extLst>
  </p:cSld>
  <p:clrMapOvr>
    <a:masterClrMapping/>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gradFill>
                  <a:gsLst>
                    <a:gs pos="7438">
                      <a:schemeClr val="tx2"/>
                    </a:gs>
                    <a:gs pos="28000">
                      <a:schemeClr val="tx2"/>
                    </a:gs>
                  </a:gsLst>
                  <a:lin ang="5400000" scaled="0"/>
                </a:gradFill>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7438">
                      <a:schemeClr val="tx2"/>
                    </a:gs>
                    <a:gs pos="28000">
                      <a:schemeClr val="tx2"/>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84300890"/>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123320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mp; 2-color 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wrap="square" lIns="146304" tIns="91440" rIns="146304" bIns="91440" rtlCol="0" anchor="t">
            <a:noAutofit/>
          </a:bodyPr>
          <a:lstStyle>
            <a:lvl1pPr>
              <a:defRPr lang="en-US" sz="3200">
                <a:solidFill>
                  <a:srgbClr val="002060"/>
                </a:solidFill>
              </a:defRPr>
            </a:lvl1pPr>
          </a:lstStyle>
          <a:p>
            <a:pPr lvl="0"/>
            <a:r>
              <a:rPr lang="en-US"/>
              <a:t>CLICK TO EDIT MASTER TITLE STYLE</a:t>
            </a:r>
          </a:p>
        </p:txBody>
      </p:sp>
      <p:sp>
        <p:nvSpPr>
          <p:cNvPr id="6" name="Text Placeholder 5"/>
          <p:cNvSpPr>
            <a:spLocks noGrp="1"/>
          </p:cNvSpPr>
          <p:nvPr>
            <p:ph type="body" sz="quarter" idx="10"/>
          </p:nvPr>
        </p:nvSpPr>
        <p:spPr>
          <a:xfrm>
            <a:off x="269239" y="1189177"/>
            <a:ext cx="11653523" cy="433965"/>
          </a:xfrm>
        </p:spPr>
        <p:txBody>
          <a:bodyPr vert="horz" wrap="square" lIns="146304" tIns="91440" rIns="146304" bIns="91440" rtlCol="0">
            <a:spAutoFit/>
          </a:bodyPr>
          <a:lstStyle>
            <a:lvl1pPr>
              <a:defRPr lang="en-US" sz="1800"/>
            </a:lvl1pPr>
          </a:lstStyle>
          <a:p>
            <a:pPr marL="0" lvl="0" indent="0">
              <a:buNone/>
            </a:pPr>
            <a:r>
              <a:rPr lang="en-US"/>
              <a:t>Click to edit Master text styles</a:t>
            </a: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8" name="Text Placeholder 5">
            <a:extLst>
              <a:ext uri="{FF2B5EF4-FFF2-40B4-BE49-F238E27FC236}">
                <a16:creationId xmlns:a16="http://schemas.microsoft.com/office/drawing/2014/main" id="{2EA6C471-20EC-4B34-8FAF-B64D4BE7A0AE}"/>
              </a:ext>
            </a:extLst>
          </p:cNvPr>
          <p:cNvSpPr>
            <a:spLocks noGrp="1"/>
          </p:cNvSpPr>
          <p:nvPr>
            <p:ph type="body" sz="quarter" idx="11"/>
          </p:nvPr>
        </p:nvSpPr>
        <p:spPr>
          <a:xfrm>
            <a:off x="269239" y="2056861"/>
            <a:ext cx="5658622" cy="1483483"/>
          </a:xfrm>
        </p:spPr>
        <p:txBody>
          <a:bodyPr/>
          <a:lstStyle>
            <a:lvl1pPr marL="0" indent="0">
              <a:buNone/>
              <a:defRPr sz="1800">
                <a:solidFill>
                  <a:srgbClr val="1C1C1C"/>
                </a:solidFill>
              </a:defRPr>
            </a:lvl1pPr>
            <a:lvl2pPr marL="342900" indent="-342900">
              <a:buFont typeface="Arial" panose="020B0604020202020204" pitchFamily="34" charset="0"/>
              <a:buChar char="•"/>
              <a:defRPr sz="1800">
                <a:solidFill>
                  <a:srgbClr val="1C1C1C"/>
                </a:solidFill>
              </a:defRPr>
            </a:lvl2pPr>
            <a:lvl3pPr marL="566997" indent="-342900">
              <a:buFont typeface="Arial" panose="020B0604020202020204" pitchFamily="34" charset="0"/>
              <a:buChar char="•"/>
              <a:defRPr sz="1600">
                <a:solidFill>
                  <a:srgbClr val="1C1C1C"/>
                </a:solidFill>
              </a:defRPr>
            </a:lvl3pPr>
            <a:lvl4pPr marL="733943" indent="-285750">
              <a:buFont typeface="Arial" panose="020B0604020202020204" pitchFamily="34" charset="0"/>
              <a:buChar char="•"/>
              <a:defRPr sz="1400">
                <a:solidFill>
                  <a:srgbClr val="1C1C1C"/>
                </a:solidFill>
              </a:defRPr>
            </a:lvl4pPr>
            <a:lvl5pPr marL="958040" indent="-285750">
              <a:buFont typeface="Arial" panose="020B0604020202020204" pitchFamily="34" charset="0"/>
              <a:buChar char="•"/>
              <a:defRPr sz="1400">
                <a:solidFill>
                  <a:srgbClr val="1C1C1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302A565B-01DD-4299-875A-E97BB1EEFDF6}"/>
              </a:ext>
            </a:extLst>
          </p:cNvPr>
          <p:cNvSpPr>
            <a:spLocks noGrp="1"/>
          </p:cNvSpPr>
          <p:nvPr>
            <p:ph type="body" sz="quarter" idx="12"/>
          </p:nvPr>
        </p:nvSpPr>
        <p:spPr>
          <a:xfrm>
            <a:off x="6264138" y="2056861"/>
            <a:ext cx="5658622" cy="1483483"/>
          </a:xfrm>
        </p:spPr>
        <p:txBody>
          <a:bodyPr/>
          <a:lstStyle>
            <a:lvl1pPr marL="0" indent="0">
              <a:buNone/>
              <a:defRPr sz="1800">
                <a:solidFill>
                  <a:srgbClr val="1C1C1C"/>
                </a:solidFill>
              </a:defRPr>
            </a:lvl1pPr>
            <a:lvl2pPr marL="342900" indent="-342900">
              <a:buFont typeface="Arial" panose="020B0604020202020204" pitchFamily="34" charset="0"/>
              <a:buChar char="•"/>
              <a:defRPr sz="1800">
                <a:solidFill>
                  <a:srgbClr val="1C1C1C"/>
                </a:solidFill>
              </a:defRPr>
            </a:lvl2pPr>
            <a:lvl3pPr marL="566997" indent="-342900">
              <a:buFont typeface="Arial" panose="020B0604020202020204" pitchFamily="34" charset="0"/>
              <a:buChar char="•"/>
              <a:defRPr sz="1600">
                <a:solidFill>
                  <a:srgbClr val="1C1C1C"/>
                </a:solidFill>
              </a:defRPr>
            </a:lvl3pPr>
            <a:lvl4pPr marL="733943" indent="-285750">
              <a:buFont typeface="Arial" panose="020B0604020202020204" pitchFamily="34" charset="0"/>
              <a:buChar char="•"/>
              <a:defRPr sz="1400">
                <a:solidFill>
                  <a:srgbClr val="1C1C1C"/>
                </a:solidFill>
              </a:defRPr>
            </a:lvl4pPr>
            <a:lvl5pPr marL="958040" indent="-285750">
              <a:buFont typeface="Arial" panose="020B0604020202020204" pitchFamily="34" charset="0"/>
              <a:buChar char="•"/>
              <a:defRPr sz="1400">
                <a:solidFill>
                  <a:srgbClr val="1C1C1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112C7AF6-88BE-419F-8E1A-BE585EE350DE}"/>
              </a:ext>
            </a:extLst>
          </p:cNvPr>
          <p:cNvCxnSpPr>
            <a:cxnSpLocks/>
          </p:cNvCxnSpPr>
          <p:nvPr userDrawn="1"/>
        </p:nvCxnSpPr>
        <p:spPr>
          <a:xfrm>
            <a:off x="6109418" y="1731900"/>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Footer Placeholder 6">
            <a:extLst>
              <a:ext uri="{FF2B5EF4-FFF2-40B4-BE49-F238E27FC236}">
                <a16:creationId xmlns:a16="http://schemas.microsoft.com/office/drawing/2014/main" id="{22B58837-6583-4E29-952A-2191188301F1}"/>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71447983"/>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53B5D"/>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C6E3E64-E892-5C46-9B51-DAE5873E5DF2}"/>
              </a:ext>
            </a:extLst>
          </p:cNvPr>
          <p:cNvSpPr>
            <a:spLocks noGrp="1"/>
          </p:cNvSpPr>
          <p:nvPr>
            <p:ph type="title" hasCustomPrompt="1"/>
          </p:nvPr>
        </p:nvSpPr>
        <p:spPr>
          <a:xfrm>
            <a:off x="269239" y="2532448"/>
            <a:ext cx="9859116" cy="832882"/>
          </a:xfrm>
          <a:noFill/>
        </p:spPr>
        <p:txBody>
          <a:bodyPr tIns="91440" bIns="91440" anchor="t" anchorCtr="0">
            <a:spAutoFit/>
          </a:bodyPr>
          <a:lstStyle>
            <a:lvl1pPr>
              <a:defRPr sz="4705" spc="-98" baseline="0">
                <a:gradFill>
                  <a:gsLst>
                    <a:gs pos="0">
                      <a:schemeClr val="tx1"/>
                    </a:gs>
                    <a:gs pos="100000">
                      <a:schemeClr val="tx1"/>
                    </a:gs>
                  </a:gsLst>
                  <a:lin ang="5400000" scaled="0"/>
                </a:gradFill>
              </a:defRPr>
            </a:lvl1pPr>
          </a:lstStyle>
          <a:p>
            <a:r>
              <a:rPr lang="en-US"/>
              <a:t>Demo title</a:t>
            </a:r>
          </a:p>
        </p:txBody>
      </p:sp>
      <p:sp>
        <p:nvSpPr>
          <p:cNvPr id="9" name="Text Placeholder 4">
            <a:extLst>
              <a:ext uri="{FF2B5EF4-FFF2-40B4-BE49-F238E27FC236}">
                <a16:creationId xmlns:a16="http://schemas.microsoft.com/office/drawing/2014/main" id="{2A1720EA-7A96-CD40-A5C4-B93BC0A2236B}"/>
              </a:ext>
            </a:extLst>
          </p:cNvPr>
          <p:cNvSpPr>
            <a:spLocks noGrp="1"/>
          </p:cNvSpPr>
          <p:nvPr>
            <p:ph type="body" sz="quarter" idx="12" hasCustomPrompt="1"/>
          </p:nvPr>
        </p:nvSpPr>
        <p:spPr>
          <a:xfrm>
            <a:off x="269301" y="3643366"/>
            <a:ext cx="7171337" cy="750668"/>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01464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3B5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12559"/>
            <a:ext cx="9859116" cy="832882"/>
          </a:xfrm>
          <a:noFill/>
        </p:spPr>
        <p:txBody>
          <a:bodyPr tIns="91440" bIns="91440" anchor="t" anchorCtr="0">
            <a:spAutoFit/>
          </a:bodyPr>
          <a:lstStyle>
            <a:lvl1pPr>
              <a:defRPr lang="en-US" sz="470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96130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12559"/>
            <a:ext cx="11653523" cy="832882"/>
          </a:xfrm>
          <a:noFill/>
        </p:spPr>
        <p:txBody>
          <a:bodyPr tIns="91440" bIns="91440" anchor="t" anchorCtr="0">
            <a:spAutoFit/>
          </a:bodyPr>
          <a:lstStyle>
            <a:lvl1pPr>
              <a:defRPr sz="470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39564311"/>
      </p:ext>
    </p:extLst>
  </p:cSld>
  <p:clrMapOvr>
    <a:masterClrMapping/>
  </p:clrMapOvr>
  <p:transition>
    <p:fade/>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253B5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12559"/>
            <a:ext cx="11653523" cy="832882"/>
          </a:xfrm>
          <a:noFill/>
        </p:spPr>
        <p:txBody>
          <a:bodyPr tIns="91440" bIns="91440" anchor="t" anchorCtr="0">
            <a:spAutoFit/>
          </a:bodyPr>
          <a:lstStyle>
            <a:lvl1pPr>
              <a:defRPr sz="470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123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80599"/>
      </p:ext>
    </p:extLst>
  </p:cSld>
  <p:clrMapOvr>
    <a:masterClrMapping/>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253B5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277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965622"/>
      </p:ext>
    </p:extLst>
  </p:cSld>
  <p:clrMapOvr>
    <a:masterClrMapping/>
  </p:clrMapOvr>
  <p:transition>
    <p:fade/>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53B5D"/>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42089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0930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560" r="18791"/>
          <a:stretch/>
        </p:blipFill>
        <p:spPr bwMode="auto">
          <a:xfrm>
            <a:off x="5334000" y="0"/>
            <a:ext cx="6858000" cy="6858000"/>
          </a:xfrm>
          <a:prstGeom prst="rect">
            <a:avLst/>
          </a:prstGeom>
        </p:spPr>
      </p:pic>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5322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mp; 2-color 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wrap="square" lIns="146304" tIns="91440" rIns="146304" bIns="91440" rtlCol="0" anchor="t">
            <a:noAutofit/>
          </a:bodyPr>
          <a:lstStyle>
            <a:lvl1pPr>
              <a:defRPr lang="en-US" sz="3200">
                <a:solidFill>
                  <a:srgbClr val="002060"/>
                </a:solidFill>
              </a:defRPr>
            </a:lvl1pPr>
          </a:lstStyle>
          <a:p>
            <a:pPr lvl="0"/>
            <a:r>
              <a:rPr lang="en-US"/>
              <a:t>CLICK TO EDIT MASTER TITLE STYLE</a:t>
            </a:r>
          </a:p>
        </p:txBody>
      </p:sp>
      <p:sp>
        <p:nvSpPr>
          <p:cNvPr id="6" name="Text Placeholder 5"/>
          <p:cNvSpPr>
            <a:spLocks noGrp="1"/>
          </p:cNvSpPr>
          <p:nvPr>
            <p:ph type="body" sz="quarter" idx="10"/>
          </p:nvPr>
        </p:nvSpPr>
        <p:spPr>
          <a:xfrm>
            <a:off x="269239" y="1189177"/>
            <a:ext cx="11653523" cy="433965"/>
          </a:xfrm>
        </p:spPr>
        <p:txBody>
          <a:bodyPr vert="horz" wrap="square" lIns="146304" tIns="91440" rIns="146304" bIns="91440" rtlCol="0">
            <a:spAutoFit/>
          </a:bodyPr>
          <a:lstStyle>
            <a:lvl1pPr>
              <a:defRPr lang="en-US" sz="1800"/>
            </a:lvl1pPr>
          </a:lstStyle>
          <a:p>
            <a:pPr marL="0" lvl="0" indent="0">
              <a:buNone/>
            </a:pPr>
            <a:r>
              <a:rPr lang="en-US"/>
              <a:t>Click to edit Master text styles</a:t>
            </a: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8" name="Text Placeholder 5">
            <a:extLst>
              <a:ext uri="{FF2B5EF4-FFF2-40B4-BE49-F238E27FC236}">
                <a16:creationId xmlns:a16="http://schemas.microsoft.com/office/drawing/2014/main" id="{2EA6C471-20EC-4B34-8FAF-B64D4BE7A0AE}"/>
              </a:ext>
            </a:extLst>
          </p:cNvPr>
          <p:cNvSpPr>
            <a:spLocks noGrp="1"/>
          </p:cNvSpPr>
          <p:nvPr>
            <p:ph type="body" sz="quarter" idx="11"/>
          </p:nvPr>
        </p:nvSpPr>
        <p:spPr>
          <a:xfrm>
            <a:off x="269238" y="2056861"/>
            <a:ext cx="3637281" cy="1483483"/>
          </a:xfrm>
        </p:spPr>
        <p:txBody>
          <a:bodyPr vert="horz" wrap="square" lIns="146304" tIns="91440" rIns="146304" bIns="91440" rtlCol="0">
            <a:spAutoFit/>
          </a:bodyPr>
          <a:lstStyle>
            <a:lvl1pPr>
              <a:defRPr lang="en-US" sz="1800" dirty="0"/>
            </a:lvl1pPr>
            <a:lvl2pPr>
              <a:defRPr lang="en-US" sz="1800" dirty="0"/>
            </a:lvl2pPr>
            <a:lvl3pPr>
              <a:defRPr lang="en-US" sz="1600" dirty="0"/>
            </a:lvl3pPr>
            <a:lvl4pPr>
              <a:defRPr lang="en-US" sz="1400" dirty="0"/>
            </a:lvl4pPr>
            <a:lvl5pPr>
              <a:defRPr lang="en-US" sz="1400" dirty="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9" name="Text Placeholder 5">
            <a:extLst>
              <a:ext uri="{FF2B5EF4-FFF2-40B4-BE49-F238E27FC236}">
                <a16:creationId xmlns:a16="http://schemas.microsoft.com/office/drawing/2014/main" id="{302A565B-01DD-4299-875A-E97BB1EEFDF6}"/>
              </a:ext>
            </a:extLst>
          </p:cNvPr>
          <p:cNvSpPr>
            <a:spLocks noGrp="1"/>
          </p:cNvSpPr>
          <p:nvPr>
            <p:ph type="body" sz="quarter" idx="12"/>
          </p:nvPr>
        </p:nvSpPr>
        <p:spPr>
          <a:xfrm>
            <a:off x="4277359" y="2056861"/>
            <a:ext cx="3637281" cy="1483483"/>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10" name="Text Placeholder 5">
            <a:extLst>
              <a:ext uri="{FF2B5EF4-FFF2-40B4-BE49-F238E27FC236}">
                <a16:creationId xmlns:a16="http://schemas.microsoft.com/office/drawing/2014/main" id="{F9E2A976-3045-4FA1-8E00-0499F7926E60}"/>
              </a:ext>
            </a:extLst>
          </p:cNvPr>
          <p:cNvSpPr>
            <a:spLocks noGrp="1"/>
          </p:cNvSpPr>
          <p:nvPr>
            <p:ph type="body" sz="quarter" idx="13"/>
          </p:nvPr>
        </p:nvSpPr>
        <p:spPr>
          <a:xfrm>
            <a:off x="8285481" y="2062500"/>
            <a:ext cx="3637281" cy="1483483"/>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cxnSp>
        <p:nvCxnSpPr>
          <p:cNvPr id="22" name="Straight Connector 21">
            <a:extLst>
              <a:ext uri="{FF2B5EF4-FFF2-40B4-BE49-F238E27FC236}">
                <a16:creationId xmlns:a16="http://schemas.microsoft.com/office/drawing/2014/main" id="{C5B32764-FD51-4AC5-990E-BD64AEDD076F}"/>
              </a:ext>
            </a:extLst>
          </p:cNvPr>
          <p:cNvCxnSpPr>
            <a:cxnSpLocks/>
          </p:cNvCxnSpPr>
          <p:nvPr userDrawn="1"/>
        </p:nvCxnSpPr>
        <p:spPr>
          <a:xfrm>
            <a:off x="4091939" y="1692144"/>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B725C2-5F75-424E-967E-DD8740EB2336}"/>
              </a:ext>
            </a:extLst>
          </p:cNvPr>
          <p:cNvCxnSpPr>
            <a:cxnSpLocks/>
          </p:cNvCxnSpPr>
          <p:nvPr userDrawn="1"/>
        </p:nvCxnSpPr>
        <p:spPr>
          <a:xfrm>
            <a:off x="8100060" y="1692144"/>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Footer Placeholder 6">
            <a:extLst>
              <a:ext uri="{FF2B5EF4-FFF2-40B4-BE49-F238E27FC236}">
                <a16:creationId xmlns:a16="http://schemas.microsoft.com/office/drawing/2014/main" id="{C9B12D67-E6E5-49AD-8B5A-C008CAE83ACD}"/>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2178620605"/>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23006" r="10326"/>
          <a:stretch/>
        </p:blipFill>
        <p:spPr bwMode="auto">
          <a:xfrm>
            <a:off x="5334000" y="0"/>
            <a:ext cx="6858000" cy="6858000"/>
          </a:xfrm>
          <a:prstGeom prst="rect">
            <a:avLst/>
          </a:prstGeom>
        </p:spPr>
      </p:pic>
    </p:spTree>
    <p:extLst>
      <p:ext uri="{BB962C8B-B14F-4D97-AF65-F5344CB8AC3E}">
        <p14:creationId xmlns:p14="http://schemas.microsoft.com/office/powerpoint/2010/main" val="2598756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1C228F-BF7B-4607-BEF1-498F319E868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24" t="15632" r="5805" b="9633"/>
          <a:stretch/>
        </p:blipFill>
        <p:spPr>
          <a:xfrm>
            <a:off x="0" y="0"/>
            <a:ext cx="12192000" cy="6858000"/>
          </a:xfrm>
          <a:prstGeom prst="rect">
            <a:avLst/>
          </a:prstGeom>
          <a:effectLst/>
        </p:spPr>
      </p:pic>
      <p:sp>
        <p:nvSpPr>
          <p:cNvPr id="9" name="Title 1"/>
          <p:cNvSpPr>
            <a:spLocks noGrp="1"/>
          </p:cNvSpPr>
          <p:nvPr>
            <p:ph type="title" hasCustomPrompt="1"/>
          </p:nvPr>
        </p:nvSpPr>
        <p:spPr>
          <a:xfrm>
            <a:off x="584200" y="45418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5524500"/>
            <a:ext cx="91440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7924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82133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68508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880523-D859-42D6-AD3D-09ADCFBB664E}"/>
              </a:ext>
            </a:extLst>
          </p:cNvPr>
          <p:cNvPicPr>
            <a:picLocks noChangeAspect="1"/>
          </p:cNvPicPr>
          <p:nvPr userDrawn="1"/>
        </p:nvPicPr>
        <p:blipFill rotWithShape="1">
          <a:blip r:embed="rId2"/>
          <a:srcRect b="15668"/>
          <a:stretch/>
        </p:blipFill>
        <p:spPr>
          <a:xfrm>
            <a:off x="-20136" y="0"/>
            <a:ext cx="12207636" cy="6858000"/>
          </a:xfrm>
          <a:prstGeom prst="rect">
            <a:avLst/>
          </a:prstGeom>
        </p:spPr>
      </p:pic>
      <p:sp>
        <p:nvSpPr>
          <p:cNvPr id="9" name="Title 1"/>
          <p:cNvSpPr>
            <a:spLocks noGrp="1"/>
          </p:cNvSpPr>
          <p:nvPr>
            <p:ph type="title" hasCustomPrompt="1"/>
          </p:nvPr>
        </p:nvSpPr>
        <p:spPr bwMode="white">
          <a:xfrm>
            <a:off x="584635" y="1840525"/>
            <a:ext cx="9149915" cy="553998"/>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2823147"/>
            <a:ext cx="9150698"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149333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337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5004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900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0315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3960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le &amp; 2-color 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wrap="square" lIns="146304" tIns="91440" rIns="146304" bIns="91440" rtlCol="0" anchor="t">
            <a:noAutofit/>
          </a:bodyPr>
          <a:lstStyle>
            <a:lvl1pPr>
              <a:defRPr lang="en-US" sz="2800">
                <a:solidFill>
                  <a:srgbClr val="002060"/>
                </a:solidFill>
              </a:defRPr>
            </a:lvl1pPr>
          </a:lstStyle>
          <a:p>
            <a:pPr lvl="0"/>
            <a:r>
              <a:rPr lang="en-US"/>
              <a:t>CLICK TO EDIT MASTER TITLE STYLE</a:t>
            </a:r>
          </a:p>
        </p:txBody>
      </p:sp>
      <p:sp>
        <p:nvSpPr>
          <p:cNvPr id="6" name="Text Placeholder 5"/>
          <p:cNvSpPr>
            <a:spLocks noGrp="1"/>
          </p:cNvSpPr>
          <p:nvPr>
            <p:ph type="body" sz="quarter" idx="10"/>
          </p:nvPr>
        </p:nvSpPr>
        <p:spPr>
          <a:xfrm>
            <a:off x="269239" y="1189177"/>
            <a:ext cx="11653523" cy="433965"/>
          </a:xfrm>
        </p:spPr>
        <p:txBody>
          <a:bodyPr vert="horz" wrap="square" lIns="146304" tIns="91440" rIns="146304" bIns="91440" rtlCol="0">
            <a:spAutoFit/>
          </a:bodyPr>
          <a:lstStyle>
            <a:lvl1pPr>
              <a:defRPr lang="en-US" sz="1800"/>
            </a:lvl1pPr>
          </a:lstStyle>
          <a:p>
            <a:pPr marL="0" lvl="0" indent="0">
              <a:buNone/>
            </a:pPr>
            <a:r>
              <a:rPr lang="en-US"/>
              <a:t>Click to edit Master text styles</a:t>
            </a: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cxnSp>
        <p:nvCxnSpPr>
          <p:cNvPr id="20" name="Straight Connector 19">
            <a:extLst>
              <a:ext uri="{FF2B5EF4-FFF2-40B4-BE49-F238E27FC236}">
                <a16:creationId xmlns:a16="http://schemas.microsoft.com/office/drawing/2014/main" id="{DD510A5E-D3C6-4364-97EF-F346C01EFB72}"/>
              </a:ext>
            </a:extLst>
          </p:cNvPr>
          <p:cNvCxnSpPr>
            <a:cxnSpLocks/>
          </p:cNvCxnSpPr>
          <p:nvPr userDrawn="1"/>
        </p:nvCxnSpPr>
        <p:spPr>
          <a:xfrm>
            <a:off x="3096326" y="1731900"/>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Content Placeholder 8">
            <a:extLst>
              <a:ext uri="{FF2B5EF4-FFF2-40B4-BE49-F238E27FC236}">
                <a16:creationId xmlns:a16="http://schemas.microsoft.com/office/drawing/2014/main" id="{EA06D4DF-3C39-4D1C-9D4D-23709A48DC21}"/>
              </a:ext>
            </a:extLst>
          </p:cNvPr>
          <p:cNvSpPr>
            <a:spLocks noGrp="1"/>
          </p:cNvSpPr>
          <p:nvPr>
            <p:ph sz="quarter" idx="11"/>
          </p:nvPr>
        </p:nvSpPr>
        <p:spPr>
          <a:xfrm>
            <a:off x="269237"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22" name="Content Placeholder 13">
            <a:extLst>
              <a:ext uri="{FF2B5EF4-FFF2-40B4-BE49-F238E27FC236}">
                <a16:creationId xmlns:a16="http://schemas.microsoft.com/office/drawing/2014/main" id="{657AA531-C980-4D9C-9F53-26A81EE56DEB}"/>
              </a:ext>
            </a:extLst>
          </p:cNvPr>
          <p:cNvSpPr>
            <a:spLocks noGrp="1"/>
          </p:cNvSpPr>
          <p:nvPr>
            <p:ph sz="quarter" idx="12"/>
          </p:nvPr>
        </p:nvSpPr>
        <p:spPr>
          <a:xfrm>
            <a:off x="3282329"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23" name="Content Placeholder 15">
            <a:extLst>
              <a:ext uri="{FF2B5EF4-FFF2-40B4-BE49-F238E27FC236}">
                <a16:creationId xmlns:a16="http://schemas.microsoft.com/office/drawing/2014/main" id="{C68B712B-BE5E-486E-8A7A-4D2E42D9C7A8}"/>
              </a:ext>
            </a:extLst>
          </p:cNvPr>
          <p:cNvSpPr>
            <a:spLocks noGrp="1"/>
          </p:cNvSpPr>
          <p:nvPr>
            <p:ph sz="quarter" idx="13"/>
          </p:nvPr>
        </p:nvSpPr>
        <p:spPr>
          <a:xfrm>
            <a:off x="6295420"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cxnSp>
        <p:nvCxnSpPr>
          <p:cNvPr id="24" name="Straight Connector 23">
            <a:extLst>
              <a:ext uri="{FF2B5EF4-FFF2-40B4-BE49-F238E27FC236}">
                <a16:creationId xmlns:a16="http://schemas.microsoft.com/office/drawing/2014/main" id="{9D9ECD19-464A-4E42-AF4D-98ED9307DD08}"/>
              </a:ext>
            </a:extLst>
          </p:cNvPr>
          <p:cNvCxnSpPr>
            <a:cxnSpLocks/>
          </p:cNvCxnSpPr>
          <p:nvPr userDrawn="1"/>
        </p:nvCxnSpPr>
        <p:spPr>
          <a:xfrm>
            <a:off x="6109418" y="1731900"/>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Content Placeholder 6">
            <a:extLst>
              <a:ext uri="{FF2B5EF4-FFF2-40B4-BE49-F238E27FC236}">
                <a16:creationId xmlns:a16="http://schemas.microsoft.com/office/drawing/2014/main" id="{74613897-4E5A-44A0-89AC-6B1C9CE26299}"/>
              </a:ext>
            </a:extLst>
          </p:cNvPr>
          <p:cNvSpPr>
            <a:spLocks noGrp="1"/>
          </p:cNvSpPr>
          <p:nvPr>
            <p:ph sz="quarter" idx="14"/>
          </p:nvPr>
        </p:nvSpPr>
        <p:spPr>
          <a:xfrm>
            <a:off x="9308512"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cxnSp>
        <p:nvCxnSpPr>
          <p:cNvPr id="26" name="Straight Connector 25">
            <a:extLst>
              <a:ext uri="{FF2B5EF4-FFF2-40B4-BE49-F238E27FC236}">
                <a16:creationId xmlns:a16="http://schemas.microsoft.com/office/drawing/2014/main" id="{5DB45D3F-C779-4668-9A80-F05DD108A99A}"/>
              </a:ext>
            </a:extLst>
          </p:cNvPr>
          <p:cNvCxnSpPr>
            <a:cxnSpLocks/>
          </p:cNvCxnSpPr>
          <p:nvPr userDrawn="1"/>
        </p:nvCxnSpPr>
        <p:spPr>
          <a:xfrm>
            <a:off x="9122509" y="1774504"/>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Footer Placeholder 6">
            <a:extLst>
              <a:ext uri="{FF2B5EF4-FFF2-40B4-BE49-F238E27FC236}">
                <a16:creationId xmlns:a16="http://schemas.microsoft.com/office/drawing/2014/main" id="{0D1BDEBC-7BAF-478D-A826-650CC8086BB7}"/>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168912079"/>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520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193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1719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07532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3467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84543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5991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76700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52318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3678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amp; 2-color 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wrap="square" lIns="146304" tIns="91440" rIns="146304" bIns="91440" rtlCol="0" anchor="t">
            <a:noAutofit/>
          </a:bodyPr>
          <a:lstStyle>
            <a:lvl1pPr>
              <a:defRPr lang="en-US" sz="2800">
                <a:solidFill>
                  <a:srgbClr val="002060"/>
                </a:solidFill>
              </a:defRPr>
            </a:lvl1pPr>
          </a:lstStyle>
          <a:p>
            <a:pPr lvl="0"/>
            <a:r>
              <a:rPr lang="en-US"/>
              <a:t>CLICK TO EDIT MASTER TITLE STYLE</a:t>
            </a:r>
          </a:p>
        </p:txBody>
      </p:sp>
      <p:sp>
        <p:nvSpPr>
          <p:cNvPr id="6" name="Text Placeholder 5"/>
          <p:cNvSpPr>
            <a:spLocks noGrp="1"/>
          </p:cNvSpPr>
          <p:nvPr>
            <p:ph type="body" sz="quarter" idx="10"/>
          </p:nvPr>
        </p:nvSpPr>
        <p:spPr>
          <a:xfrm>
            <a:off x="269239" y="1189177"/>
            <a:ext cx="11653523" cy="433965"/>
          </a:xfrm>
        </p:spPr>
        <p:txBody>
          <a:bodyPr vert="horz" wrap="square" lIns="146304" tIns="91440" rIns="146304" bIns="91440" rtlCol="0">
            <a:spAutoFit/>
          </a:bodyPr>
          <a:lstStyle>
            <a:lvl1pPr>
              <a:defRPr lang="en-US" sz="1800"/>
            </a:lvl1pPr>
          </a:lstStyle>
          <a:p>
            <a:pPr marL="0" lvl="0" indent="0">
              <a:buNone/>
            </a:pPr>
            <a:r>
              <a:rPr lang="en-US"/>
              <a:t>Click to edit Master text styles</a:t>
            </a: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21" name="Content Placeholder 8">
            <a:extLst>
              <a:ext uri="{FF2B5EF4-FFF2-40B4-BE49-F238E27FC236}">
                <a16:creationId xmlns:a16="http://schemas.microsoft.com/office/drawing/2014/main" id="{EA06D4DF-3C39-4D1C-9D4D-23709A48DC21}"/>
              </a:ext>
            </a:extLst>
          </p:cNvPr>
          <p:cNvSpPr>
            <a:spLocks noGrp="1"/>
          </p:cNvSpPr>
          <p:nvPr>
            <p:ph sz="quarter" idx="11"/>
          </p:nvPr>
        </p:nvSpPr>
        <p:spPr>
          <a:xfrm>
            <a:off x="269237"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22" name="Content Placeholder 13">
            <a:extLst>
              <a:ext uri="{FF2B5EF4-FFF2-40B4-BE49-F238E27FC236}">
                <a16:creationId xmlns:a16="http://schemas.microsoft.com/office/drawing/2014/main" id="{657AA531-C980-4D9C-9F53-26A81EE56DEB}"/>
              </a:ext>
            </a:extLst>
          </p:cNvPr>
          <p:cNvSpPr>
            <a:spLocks noGrp="1"/>
          </p:cNvSpPr>
          <p:nvPr>
            <p:ph sz="quarter" idx="12"/>
          </p:nvPr>
        </p:nvSpPr>
        <p:spPr>
          <a:xfrm>
            <a:off x="3282329"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23" name="Content Placeholder 15">
            <a:extLst>
              <a:ext uri="{FF2B5EF4-FFF2-40B4-BE49-F238E27FC236}">
                <a16:creationId xmlns:a16="http://schemas.microsoft.com/office/drawing/2014/main" id="{C68B712B-BE5E-486E-8A7A-4D2E42D9C7A8}"/>
              </a:ext>
            </a:extLst>
          </p:cNvPr>
          <p:cNvSpPr>
            <a:spLocks noGrp="1"/>
          </p:cNvSpPr>
          <p:nvPr>
            <p:ph sz="quarter" idx="13"/>
          </p:nvPr>
        </p:nvSpPr>
        <p:spPr>
          <a:xfrm>
            <a:off x="6295420"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25" name="Content Placeholder 6">
            <a:extLst>
              <a:ext uri="{FF2B5EF4-FFF2-40B4-BE49-F238E27FC236}">
                <a16:creationId xmlns:a16="http://schemas.microsoft.com/office/drawing/2014/main" id="{74613897-4E5A-44A0-89AC-6B1C9CE26299}"/>
              </a:ext>
            </a:extLst>
          </p:cNvPr>
          <p:cNvSpPr>
            <a:spLocks noGrp="1"/>
          </p:cNvSpPr>
          <p:nvPr>
            <p:ph sz="quarter" idx="14"/>
          </p:nvPr>
        </p:nvSpPr>
        <p:spPr>
          <a:xfrm>
            <a:off x="9308512" y="2056861"/>
            <a:ext cx="2649794" cy="1766637"/>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12" name="Footer Placeholder 6">
            <a:extLst>
              <a:ext uri="{FF2B5EF4-FFF2-40B4-BE49-F238E27FC236}">
                <a16:creationId xmlns:a16="http://schemas.microsoft.com/office/drawing/2014/main" id="{0D1BDEBC-7BAF-478D-A826-650CC8086BB7}"/>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993831878"/>
      </p:ext>
    </p:extLst>
  </p:cSld>
  <p:clrMapOvr>
    <a:masterClrMapping/>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4597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025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868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408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82384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64089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905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userDrawn="1">
  <p:cSld name="Note Layout">
    <p:bg bwMode="ltGray">
      <p:bgPr>
        <a:solidFill>
          <a:srgbClr val="52525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424044"/>
          </a:xfrm>
          <a:prstGeom prst="rect">
            <a:avLst/>
          </a:prstGeom>
        </p:spPr>
        <p:txBody>
          <a:bodyPr/>
          <a:lstStyle>
            <a:lvl1pPr marL="284790" indent="-284790">
              <a:buClr>
                <a:schemeClr val="tx1"/>
              </a:buClr>
              <a:buSzPct val="90000"/>
              <a:buFont typeface="Arial" pitchFamily="34" charset="0"/>
              <a:buChar char="•"/>
              <a:defRPr sz="1961">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241" indent="-275453">
              <a:buClr>
                <a:schemeClr val="tx1"/>
              </a:buClr>
              <a:buSzPct val="90000"/>
              <a:buFont typeface="Arial" pitchFamily="34" charset="0"/>
              <a:buChar char="•"/>
              <a:defRPr sz="1765">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5031" indent="-284790">
              <a:buClr>
                <a:schemeClr val="tx1"/>
              </a:buClr>
              <a:buSzPct val="90000"/>
              <a:buFont typeface="Arial" pitchFamily="34" charset="0"/>
              <a:buChar char="•"/>
              <a:defRPr sz="1568">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9128" indent="-224097">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3225" indent="-224097">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a:xfrm>
            <a:off x="269240" y="289511"/>
            <a:ext cx="11655840" cy="899665"/>
          </a:xfrm>
        </p:spPr>
        <p:txBody>
          <a:bodyPr/>
          <a:lstStyle>
            <a:lvl1pPr>
              <a:defRPr sz="5882">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8213" y="6128246"/>
            <a:ext cx="1205518" cy="259687"/>
          </a:xfrm>
          <a:prstGeom prst="rect">
            <a:avLst/>
          </a:prstGeom>
        </p:spPr>
      </p:pic>
    </p:spTree>
    <p:extLst>
      <p:ext uri="{BB962C8B-B14F-4D97-AF65-F5344CB8AC3E}">
        <p14:creationId xmlns:p14="http://schemas.microsoft.com/office/powerpoint/2010/main" val="2315618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981350"/>
            <a:ext cx="8964185" cy="999376"/>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99616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FD6564-AF52-4D57-905F-740D05149B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537" t="810" r="28639" b="14054"/>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F8883B9-E80E-499C-90AE-76E4031C6FE0}"/>
              </a:ext>
            </a:extLst>
          </p:cNvPr>
          <p:cNvSpPr/>
          <p:nvPr/>
        </p:nvSpPr>
        <p:spPr bwMode="auto">
          <a:xfrm>
            <a:off x="0" y="0"/>
            <a:ext cx="5334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3"/>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44042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amp; 2-color 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800">
                <a:solidFill>
                  <a:srgbClr val="002060"/>
                </a:solidFill>
              </a:defRPr>
            </a:lvl1pPr>
          </a:lstStyle>
          <a:p>
            <a:r>
              <a:rPr lang="en-US"/>
              <a:t>CLICK TO EDIT MASTER TITLE STYLE</a:t>
            </a:r>
          </a:p>
        </p:txBody>
      </p:sp>
      <p:sp>
        <p:nvSpPr>
          <p:cNvPr id="6" name="Text Placeholder 5"/>
          <p:cNvSpPr>
            <a:spLocks noGrp="1"/>
          </p:cNvSpPr>
          <p:nvPr>
            <p:ph type="body" sz="quarter" idx="10"/>
          </p:nvPr>
        </p:nvSpPr>
        <p:spPr>
          <a:xfrm>
            <a:off x="271557" y="1189176"/>
            <a:ext cx="11653523" cy="433965"/>
          </a:xfrm>
        </p:spPr>
        <p:txBody>
          <a:bodyPr/>
          <a:lstStyle>
            <a:lvl1pPr marL="0" indent="0">
              <a:buNone/>
              <a:defRPr sz="1800">
                <a:solidFill>
                  <a:srgbClr val="1C1C1C"/>
                </a:solidFill>
              </a:defRPr>
            </a:lvl1pPr>
            <a:lvl2pPr marL="0" indent="0">
              <a:buFont typeface="Arial" panose="020B0604020202020204" pitchFamily="34" charset="0"/>
              <a:buNone/>
              <a:defRPr sz="1961"/>
            </a:lvl2pPr>
            <a:lvl3pPr marL="224097" indent="0">
              <a:buFont typeface="Arial" panose="020B0604020202020204" pitchFamily="34" charset="0"/>
              <a:buNone/>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a:t>Click to edit Master text styles</a:t>
            </a: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cxnSp>
        <p:nvCxnSpPr>
          <p:cNvPr id="12" name="Straight Connector 11">
            <a:extLst>
              <a:ext uri="{FF2B5EF4-FFF2-40B4-BE49-F238E27FC236}">
                <a16:creationId xmlns:a16="http://schemas.microsoft.com/office/drawing/2014/main" id="{9ADAF90F-AAC8-4565-9692-73D28774DF52}"/>
              </a:ext>
            </a:extLst>
          </p:cNvPr>
          <p:cNvCxnSpPr>
            <a:cxnSpLocks/>
          </p:cNvCxnSpPr>
          <p:nvPr userDrawn="1"/>
        </p:nvCxnSpPr>
        <p:spPr>
          <a:xfrm>
            <a:off x="2547740" y="1731900"/>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Content Placeholder 8">
            <a:extLst>
              <a:ext uri="{FF2B5EF4-FFF2-40B4-BE49-F238E27FC236}">
                <a16:creationId xmlns:a16="http://schemas.microsoft.com/office/drawing/2014/main" id="{A957D383-466E-4577-9E48-B35C62468B61}"/>
              </a:ext>
            </a:extLst>
          </p:cNvPr>
          <p:cNvSpPr>
            <a:spLocks noGrp="1"/>
          </p:cNvSpPr>
          <p:nvPr>
            <p:ph sz="quarter" idx="11"/>
          </p:nvPr>
        </p:nvSpPr>
        <p:spPr>
          <a:xfrm>
            <a:off x="269237" y="2056861"/>
            <a:ext cx="2080529" cy="1732782"/>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15" name="Content Placeholder 13">
            <a:extLst>
              <a:ext uri="{FF2B5EF4-FFF2-40B4-BE49-F238E27FC236}">
                <a16:creationId xmlns:a16="http://schemas.microsoft.com/office/drawing/2014/main" id="{77CC0446-51A9-4DDD-B13E-3C0812313990}"/>
              </a:ext>
            </a:extLst>
          </p:cNvPr>
          <p:cNvSpPr>
            <a:spLocks noGrp="1"/>
          </p:cNvSpPr>
          <p:nvPr>
            <p:ph sz="quarter" idx="12"/>
          </p:nvPr>
        </p:nvSpPr>
        <p:spPr>
          <a:xfrm>
            <a:off x="2642237" y="2056861"/>
            <a:ext cx="2080529" cy="1732782"/>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16" name="Content Placeholder 15">
            <a:extLst>
              <a:ext uri="{FF2B5EF4-FFF2-40B4-BE49-F238E27FC236}">
                <a16:creationId xmlns:a16="http://schemas.microsoft.com/office/drawing/2014/main" id="{7654FC5E-8D21-43AF-B6A9-A75226F1C261}"/>
              </a:ext>
            </a:extLst>
          </p:cNvPr>
          <p:cNvSpPr>
            <a:spLocks noGrp="1"/>
          </p:cNvSpPr>
          <p:nvPr>
            <p:ph sz="quarter" idx="13"/>
          </p:nvPr>
        </p:nvSpPr>
        <p:spPr>
          <a:xfrm>
            <a:off x="5015237" y="2056861"/>
            <a:ext cx="2080529" cy="1732782"/>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cxnSp>
        <p:nvCxnSpPr>
          <p:cNvPr id="17" name="Straight Connector 16">
            <a:extLst>
              <a:ext uri="{FF2B5EF4-FFF2-40B4-BE49-F238E27FC236}">
                <a16:creationId xmlns:a16="http://schemas.microsoft.com/office/drawing/2014/main" id="{EBD671A0-4E7B-4172-B69A-D3287C82EC58}"/>
              </a:ext>
            </a:extLst>
          </p:cNvPr>
          <p:cNvCxnSpPr>
            <a:cxnSpLocks/>
          </p:cNvCxnSpPr>
          <p:nvPr userDrawn="1"/>
        </p:nvCxnSpPr>
        <p:spPr>
          <a:xfrm>
            <a:off x="4920740" y="1731900"/>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6">
            <a:extLst>
              <a:ext uri="{FF2B5EF4-FFF2-40B4-BE49-F238E27FC236}">
                <a16:creationId xmlns:a16="http://schemas.microsoft.com/office/drawing/2014/main" id="{F3C16B89-7473-4ED8-8DDB-5F63ADCA1E40}"/>
              </a:ext>
            </a:extLst>
          </p:cNvPr>
          <p:cNvSpPr>
            <a:spLocks noGrp="1"/>
          </p:cNvSpPr>
          <p:nvPr>
            <p:ph sz="quarter" idx="14"/>
          </p:nvPr>
        </p:nvSpPr>
        <p:spPr>
          <a:xfrm>
            <a:off x="7388237" y="2056861"/>
            <a:ext cx="2080529" cy="1732782"/>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cxnSp>
        <p:nvCxnSpPr>
          <p:cNvPr id="19" name="Straight Connector 18">
            <a:extLst>
              <a:ext uri="{FF2B5EF4-FFF2-40B4-BE49-F238E27FC236}">
                <a16:creationId xmlns:a16="http://schemas.microsoft.com/office/drawing/2014/main" id="{CFFE296E-5AAC-4745-ACB6-405774E8835A}"/>
              </a:ext>
            </a:extLst>
          </p:cNvPr>
          <p:cNvCxnSpPr>
            <a:cxnSpLocks/>
          </p:cNvCxnSpPr>
          <p:nvPr userDrawn="1"/>
        </p:nvCxnSpPr>
        <p:spPr>
          <a:xfrm>
            <a:off x="7293740" y="1774504"/>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1B238F-4592-4178-8278-6F87ED9C8A78}"/>
              </a:ext>
            </a:extLst>
          </p:cNvPr>
          <p:cNvCxnSpPr>
            <a:cxnSpLocks/>
          </p:cNvCxnSpPr>
          <p:nvPr userDrawn="1"/>
        </p:nvCxnSpPr>
        <p:spPr>
          <a:xfrm>
            <a:off x="9666740" y="1774504"/>
            <a:ext cx="0" cy="452920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Content Placeholder 11">
            <a:extLst>
              <a:ext uri="{FF2B5EF4-FFF2-40B4-BE49-F238E27FC236}">
                <a16:creationId xmlns:a16="http://schemas.microsoft.com/office/drawing/2014/main" id="{3FC24A47-36F0-47BC-B8C2-F6E8712452D0}"/>
              </a:ext>
            </a:extLst>
          </p:cNvPr>
          <p:cNvSpPr>
            <a:spLocks noGrp="1"/>
          </p:cNvSpPr>
          <p:nvPr>
            <p:ph sz="quarter" idx="15"/>
          </p:nvPr>
        </p:nvSpPr>
        <p:spPr>
          <a:xfrm>
            <a:off x="9761234" y="2056861"/>
            <a:ext cx="2080529" cy="1732782"/>
          </a:xfrm>
        </p:spPr>
        <p:txBody>
          <a:bodyPr vert="horz" wrap="square" lIns="146304" tIns="91440" rIns="146304" bIns="91440" rtlCol="0">
            <a:spAutoFit/>
          </a:bodyPr>
          <a:lstStyle>
            <a:lvl1pPr>
              <a:defRPr lang="en-US" sz="1800"/>
            </a:lvl1pPr>
            <a:lvl2pPr>
              <a:defRPr lang="en-US" sz="1800"/>
            </a:lvl2pPr>
            <a:lvl3pPr>
              <a:defRPr lang="en-US" sz="1600"/>
            </a:lvl3pPr>
            <a:lvl4pPr>
              <a:defRPr lang="en-US" sz="1400"/>
            </a:lvl4pPr>
            <a:lvl5pPr>
              <a:defRPr lang="en-US" sz="1400"/>
            </a:lvl5pPr>
          </a:lstStyle>
          <a:p>
            <a:pPr marL="0" lvl="0" indent="0">
              <a:buNone/>
            </a:pPr>
            <a:r>
              <a:rPr lang="en-US"/>
              <a:t>Click to edit Master text styles</a:t>
            </a:r>
          </a:p>
          <a:p>
            <a:pPr marL="342900" lvl="1" indent="-342900"/>
            <a:r>
              <a:rPr lang="en-US"/>
              <a:t>Second level</a:t>
            </a:r>
          </a:p>
          <a:p>
            <a:pPr marL="566997" lvl="2" indent="-342900"/>
            <a:r>
              <a:rPr lang="en-US"/>
              <a:t>Third level</a:t>
            </a:r>
          </a:p>
          <a:p>
            <a:pPr marL="733943" lvl="3" indent="-285750"/>
            <a:r>
              <a:rPr lang="en-US"/>
              <a:t>Fourth level</a:t>
            </a:r>
          </a:p>
          <a:p>
            <a:pPr marL="958040" lvl="4" indent="-285750"/>
            <a:r>
              <a:rPr lang="en-US"/>
              <a:t>Fifth level</a:t>
            </a:r>
          </a:p>
        </p:txBody>
      </p:sp>
      <p:sp>
        <p:nvSpPr>
          <p:cNvPr id="22" name="Footer Placeholder 6">
            <a:extLst>
              <a:ext uri="{FF2B5EF4-FFF2-40B4-BE49-F238E27FC236}">
                <a16:creationId xmlns:a16="http://schemas.microsoft.com/office/drawing/2014/main" id="{921C2CF8-7694-4E63-B67C-CDD3745741C8}"/>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2575952028"/>
      </p:ext>
    </p:extLst>
  </p:cSld>
  <p:clrMapOvr>
    <a:masterClrMapping/>
  </p:clrMapOvr>
  <p:transition>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42845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68412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79768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5" name="Object 4" hidden="1">
            <a:extLst>
              <a:ext uri="{FF2B5EF4-FFF2-40B4-BE49-F238E27FC236}">
                <a16:creationId xmlns:a16="http://schemas.microsoft.com/office/drawing/2014/main" id="{720331FE-C4FB-428C-9AFA-D014E7CA25E5}"/>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5" name="Object 4" hidden="1">
                        <a:extLst>
                          <a:ext uri="{FF2B5EF4-FFF2-40B4-BE49-F238E27FC236}">
                            <a16:creationId xmlns:a16="http://schemas.microsoft.com/office/drawing/2014/main" id="{720331FE-C4FB-428C-9AFA-D014E7CA25E5}"/>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29976147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509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354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9841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38308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87492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3904495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2060"/>
                </a:solidFill>
              </a:defRPr>
            </a:lvl1pPr>
          </a:lstStyle>
          <a:p>
            <a:r>
              <a:rPr lang="en-US"/>
              <a:t>CLICK TO EDIT MASTER TITLE STYLE</a:t>
            </a:r>
          </a:p>
        </p:txBody>
      </p:sp>
      <p:sp>
        <p:nvSpPr>
          <p:cNvPr id="3" name="Footer Placeholder 6">
            <a:extLst>
              <a:ext uri="{FF2B5EF4-FFF2-40B4-BE49-F238E27FC236}">
                <a16:creationId xmlns:a16="http://schemas.microsoft.com/office/drawing/2014/main" id="{9F0AE01A-D823-4532-AF43-AA426140DA58}"/>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805074457"/>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795360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62683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4484977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6134118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6588524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6319450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4830407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324079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2854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754200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2032" y="289511"/>
            <a:ext cx="7363047" cy="899665"/>
          </a:xfrm>
        </p:spPr>
        <p:txBody>
          <a:bodyPr/>
          <a:lstStyle>
            <a:lvl1pPr>
              <a:defRPr>
                <a:solidFill>
                  <a:srgbClr val="002060"/>
                </a:solidFill>
              </a:defRPr>
            </a:lvl1pPr>
          </a:lstStyle>
          <a:p>
            <a:r>
              <a:rPr lang="en-US"/>
              <a:t>CLICK TO EDIT MASTER TITLE STYLE</a:t>
            </a:r>
          </a:p>
        </p:txBody>
      </p:sp>
      <p:pic>
        <p:nvPicPr>
          <p:cNvPr id="4" name="Picture 3">
            <a:extLst>
              <a:ext uri="{FF2B5EF4-FFF2-40B4-BE49-F238E27FC236}">
                <a16:creationId xmlns:a16="http://schemas.microsoft.com/office/drawing/2014/main" id="{0B27787B-3FBC-4A5B-92E4-FE1FE177109C}"/>
              </a:ext>
            </a:extLst>
          </p:cNvPr>
          <p:cNvPicPr>
            <a:picLocks noChangeAspect="1"/>
          </p:cNvPicPr>
          <p:nvPr userDrawn="1"/>
        </p:nvPicPr>
        <p:blipFill rotWithShape="1">
          <a:blip r:embed="rId2"/>
          <a:srcRect l="25075" t="14917" r="40563" b="1101"/>
          <a:stretch/>
        </p:blipFill>
        <p:spPr>
          <a:xfrm>
            <a:off x="9766" y="0"/>
            <a:ext cx="4209038" cy="6857999"/>
          </a:xfrm>
          <a:prstGeom prst="rect">
            <a:avLst/>
          </a:prstGeom>
        </p:spPr>
      </p:pic>
      <p:sp>
        <p:nvSpPr>
          <p:cNvPr id="5" name="Rectangle 4">
            <a:extLst>
              <a:ext uri="{FF2B5EF4-FFF2-40B4-BE49-F238E27FC236}">
                <a16:creationId xmlns:a16="http://schemas.microsoft.com/office/drawing/2014/main" id="{CA1975CD-DD24-49EE-AD46-0F6531334327}"/>
              </a:ext>
            </a:extLst>
          </p:cNvPr>
          <p:cNvSpPr/>
          <p:nvPr userDrawn="1"/>
        </p:nvSpPr>
        <p:spPr bwMode="auto">
          <a:xfrm>
            <a:off x="0" y="1"/>
            <a:ext cx="4218804" cy="6857999"/>
          </a:xfrm>
          <a:prstGeom prst="rect">
            <a:avLst/>
          </a:prstGeom>
          <a:solidFill>
            <a:schemeClr val="tx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sp>
        <p:nvSpPr>
          <p:cNvPr id="6" name="Footer Placeholder 6">
            <a:extLst>
              <a:ext uri="{FF2B5EF4-FFF2-40B4-BE49-F238E27FC236}">
                <a16:creationId xmlns:a16="http://schemas.microsoft.com/office/drawing/2014/main" id="{6A865EC7-5600-425C-8B38-7FBDD37E7121}"/>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solidFill>
                  <a:schemeClr val="bg1">
                    <a:lumMod val="75000"/>
                  </a:schemeClr>
                </a:solidFill>
                <a:latin typeface="Segoe UI"/>
              </a:rPr>
              <a:t>Microsoft Highly Confidential | For Discussion Purposes Only</a:t>
            </a:r>
          </a:p>
        </p:txBody>
      </p:sp>
    </p:spTree>
    <p:extLst>
      <p:ext uri="{BB962C8B-B14F-4D97-AF65-F5344CB8AC3E}">
        <p14:creationId xmlns:p14="http://schemas.microsoft.com/office/powerpoint/2010/main" val="1112152719"/>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96633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8989274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330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1113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035808"/>
            <a:ext cx="9145016"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6688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5880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328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01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6977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ext Box 3">
            <a:extLst>
              <a:ext uri="{FF2B5EF4-FFF2-40B4-BE49-F238E27FC236}">
                <a16:creationId xmlns:a16="http://schemas.microsoft.com/office/drawing/2014/main" id="{0EB92380-B095-45F0-ACB6-C9B553D3382B}"/>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87F0BA32-CBF9-45EA-826F-6AF08AA81964}"/>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729086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cetion Blue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41CA89D-16EF-DD4D-B7A0-BB29BA3B6409}"/>
              </a:ext>
            </a:extLst>
          </p:cNvPr>
          <p:cNvSpPr/>
          <p:nvPr userDrawn="1"/>
        </p:nvSpPr>
        <p:spPr>
          <a:xfrm>
            <a:off x="3" y="0"/>
            <a:ext cx="12191998"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3" name="Footer Placeholder 6">
            <a:extLst>
              <a:ext uri="{FF2B5EF4-FFF2-40B4-BE49-F238E27FC236}">
                <a16:creationId xmlns:a16="http://schemas.microsoft.com/office/drawing/2014/main" id="{E75116DE-1254-4871-9D8B-410C85FA340A}"/>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solidFill>
                  <a:schemeClr val="bg1"/>
                </a:solidFill>
                <a:latin typeface="Segoe UI"/>
              </a:rPr>
              <a:t>Microsoft Highly Confidential | For Discussion Purposes Only</a:t>
            </a:r>
          </a:p>
        </p:txBody>
      </p:sp>
      <p:sp>
        <p:nvSpPr>
          <p:cNvPr id="14" name="Slide Number Placeholder 5">
            <a:extLst>
              <a:ext uri="{FF2B5EF4-FFF2-40B4-BE49-F238E27FC236}">
                <a16:creationId xmlns:a16="http://schemas.microsoft.com/office/drawing/2014/main" id="{7442C6B1-2AE9-4F9A-8920-9B601E898FE1}"/>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523202836"/>
      </p:ext>
    </p:extLst>
  </p:cSld>
  <p:clrMapOvr>
    <a:masterClrMapping/>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53512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BDDFAA-634C-439F-88BA-C36D12DEE8F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759" t="322" r="323" b="19098"/>
          <a:stretch/>
        </p:blipFill>
        <p:spPr>
          <a:xfrm flipH="1">
            <a:off x="-2" y="0"/>
            <a:ext cx="12192001" cy="6858000"/>
          </a:xfrm>
          <a:prstGeom prst="rect">
            <a:avLst/>
          </a:prstGeom>
        </p:spPr>
      </p:pic>
      <p:grpSp>
        <p:nvGrpSpPr>
          <p:cNvPr id="5" name="Group 4">
            <a:extLst>
              <a:ext uri="{FF2B5EF4-FFF2-40B4-BE49-F238E27FC236}">
                <a16:creationId xmlns:a16="http://schemas.microsoft.com/office/drawing/2014/main" id="{F93850C5-F151-4A5A-A576-9AA8C271822D}"/>
              </a:ext>
            </a:extLst>
          </p:cNvPr>
          <p:cNvGrpSpPr/>
          <p:nvPr userDrawn="1"/>
        </p:nvGrpSpPr>
        <p:grpSpPr>
          <a:xfrm>
            <a:off x="36560" y="0"/>
            <a:ext cx="12192000" cy="6858000"/>
            <a:chOff x="0" y="0"/>
            <a:chExt cx="12436475" cy="6994525"/>
          </a:xfrm>
        </p:grpSpPr>
        <p:pic>
          <p:nvPicPr>
            <p:cNvPr id="6" name="Picture 5">
              <a:extLst>
                <a:ext uri="{FF2B5EF4-FFF2-40B4-BE49-F238E27FC236}">
                  <a16:creationId xmlns:a16="http://schemas.microsoft.com/office/drawing/2014/main" id="{C5D6B410-E8F0-4CB1-AA8B-1620694AB800}"/>
                </a:ext>
              </a:extLst>
            </p:cNvPr>
            <p:cNvPicPr>
              <a:picLocks noChangeAspect="1"/>
            </p:cNvPicPr>
            <p:nvPr userDrawn="1"/>
          </p:nvPicPr>
          <p:blipFill>
            <a:blip r:embed="rId3"/>
            <a:stretch>
              <a:fillRect/>
            </a:stretch>
          </p:blipFill>
          <p:spPr>
            <a:xfrm>
              <a:off x="5441950" y="0"/>
              <a:ext cx="6994525" cy="6994525"/>
            </a:xfrm>
            <a:prstGeom prst="rect">
              <a:avLst/>
            </a:prstGeom>
          </p:spPr>
        </p:pic>
        <p:pic>
          <p:nvPicPr>
            <p:cNvPr id="7" name="Picture 6">
              <a:extLst>
                <a:ext uri="{FF2B5EF4-FFF2-40B4-BE49-F238E27FC236}">
                  <a16:creationId xmlns:a16="http://schemas.microsoft.com/office/drawing/2014/main" id="{23B9D850-21BC-4915-9450-B5B4AC952279}"/>
                </a:ext>
              </a:extLst>
            </p:cNvPr>
            <p:cNvPicPr>
              <a:picLocks noChangeAspect="1"/>
            </p:cNvPicPr>
            <p:nvPr userDrawn="1"/>
          </p:nvPicPr>
          <p:blipFill rotWithShape="1">
            <a:blip r:embed="rId3"/>
            <a:srcRect l="22281"/>
            <a:stretch/>
          </p:blipFill>
          <p:spPr>
            <a:xfrm>
              <a:off x="0" y="0"/>
              <a:ext cx="5436068" cy="6994525"/>
            </a:xfrm>
            <a:prstGeom prst="rect">
              <a:avLst/>
            </a:prstGeom>
          </p:spPr>
        </p:pic>
      </p:grpSp>
      <p:sp>
        <p:nvSpPr>
          <p:cNvPr id="12" name="Rectangle 11">
            <a:extLst>
              <a:ext uri="{FF2B5EF4-FFF2-40B4-BE49-F238E27FC236}">
                <a16:creationId xmlns:a16="http://schemas.microsoft.com/office/drawing/2014/main" id="{72182D08-26C3-4348-8B73-B17C30108972}"/>
              </a:ext>
            </a:extLst>
          </p:cNvPr>
          <p:cNvSpPr/>
          <p:nvPr userDrawn="1"/>
        </p:nvSpPr>
        <p:spPr bwMode="auto">
          <a:xfrm>
            <a:off x="-1" y="0"/>
            <a:ext cx="8934679" cy="6858000"/>
          </a:xfrm>
          <a:prstGeom prst="rect">
            <a:avLst/>
          </a:prstGeom>
          <a:gradFill flip="none" rotWithShape="1">
            <a:gsLst>
              <a:gs pos="0">
                <a:schemeClr val="tx1">
                  <a:alpha val="86000"/>
                </a:schemeClr>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4002128"/>
            <a:ext cx="4249226" cy="995838"/>
          </a:xfrm>
          <a:noFill/>
        </p:spPr>
        <p:txBody>
          <a:bodyPr wrap="square" tIns="91440" bIns="91440" anchor="ctr" anchorCtr="0">
            <a:spAutoFit/>
          </a:bodyPr>
          <a:lstStyle>
            <a:lvl1pPr>
              <a:defRPr sz="5882" spc="-98" baseline="0">
                <a:solidFill>
                  <a:schemeClr val="accent2"/>
                </a:solidFill>
              </a:defRPr>
            </a:lvl1pPr>
          </a:lstStyle>
          <a:p>
            <a:r>
              <a:rPr lang="en-US"/>
              <a:t>Section title</a:t>
            </a:r>
          </a:p>
        </p:txBody>
      </p:sp>
      <p:grpSp>
        <p:nvGrpSpPr>
          <p:cNvPr id="8" name="Group 7">
            <a:extLst>
              <a:ext uri="{FF2B5EF4-FFF2-40B4-BE49-F238E27FC236}">
                <a16:creationId xmlns:a16="http://schemas.microsoft.com/office/drawing/2014/main" id="{98AD2BFC-B644-4FF5-85A1-D0A9CC4497AC}"/>
              </a:ext>
            </a:extLst>
          </p:cNvPr>
          <p:cNvGrpSpPr/>
          <p:nvPr userDrawn="1"/>
        </p:nvGrpSpPr>
        <p:grpSpPr>
          <a:xfrm>
            <a:off x="4011606" y="1"/>
            <a:ext cx="8060559" cy="6785003"/>
            <a:chOff x="7854943" y="523302"/>
            <a:chExt cx="8222190" cy="6920075"/>
          </a:xfrm>
          <a:solidFill>
            <a:schemeClr val="bg1">
              <a:lumMod val="60000"/>
              <a:lumOff val="40000"/>
              <a:alpha val="7000"/>
            </a:schemeClr>
          </a:solidFill>
        </p:grpSpPr>
        <p:grpSp>
          <p:nvGrpSpPr>
            <p:cNvPr id="9" name="Group 8">
              <a:extLst>
                <a:ext uri="{FF2B5EF4-FFF2-40B4-BE49-F238E27FC236}">
                  <a16:creationId xmlns:a16="http://schemas.microsoft.com/office/drawing/2014/main" id="{3DE54058-BF28-46AA-BFD9-86D97045DDF3}"/>
                </a:ext>
              </a:extLst>
            </p:cNvPr>
            <p:cNvGrpSpPr/>
            <p:nvPr/>
          </p:nvGrpSpPr>
          <p:grpSpPr>
            <a:xfrm>
              <a:off x="11062227" y="523302"/>
              <a:ext cx="5014906" cy="5729131"/>
              <a:chOff x="11062227" y="523302"/>
              <a:chExt cx="5014906" cy="5729131"/>
            </a:xfrm>
            <a:grpFill/>
          </p:grpSpPr>
          <p:grpSp>
            <p:nvGrpSpPr>
              <p:cNvPr id="34" name="Group 33">
                <a:extLst>
                  <a:ext uri="{FF2B5EF4-FFF2-40B4-BE49-F238E27FC236}">
                    <a16:creationId xmlns:a16="http://schemas.microsoft.com/office/drawing/2014/main" id="{62CD2EA3-315A-49AA-81B6-4E095A63DFD0}"/>
                  </a:ext>
                </a:extLst>
              </p:cNvPr>
              <p:cNvGrpSpPr/>
              <p:nvPr/>
            </p:nvGrpSpPr>
            <p:grpSpPr>
              <a:xfrm>
                <a:off x="14143037" y="2125662"/>
                <a:ext cx="1219200" cy="1219200"/>
                <a:chOff x="14143037" y="2125662"/>
                <a:chExt cx="1219200" cy="1219200"/>
              </a:xfrm>
              <a:grpFill/>
            </p:grpSpPr>
            <p:sp>
              <p:nvSpPr>
                <p:cNvPr id="44" name="Oval 43">
                  <a:extLst>
                    <a:ext uri="{FF2B5EF4-FFF2-40B4-BE49-F238E27FC236}">
                      <a16:creationId xmlns:a16="http://schemas.microsoft.com/office/drawing/2014/main" id="{43CEB8E9-21C0-4AA4-A4D0-C970E7656236}"/>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215">
                  <a:extLst>
                    <a:ext uri="{FF2B5EF4-FFF2-40B4-BE49-F238E27FC236}">
                      <a16:creationId xmlns:a16="http://schemas.microsoft.com/office/drawing/2014/main" id="{D508258D-9610-4DFB-96B5-F3A2BBEC3EB8}"/>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5" name="Group 34">
                <a:extLst>
                  <a:ext uri="{FF2B5EF4-FFF2-40B4-BE49-F238E27FC236}">
                    <a16:creationId xmlns:a16="http://schemas.microsoft.com/office/drawing/2014/main" id="{43B5551D-D7D5-4724-92FB-9C3EB32DD926}"/>
                  </a:ext>
                </a:extLst>
              </p:cNvPr>
              <p:cNvGrpSpPr/>
              <p:nvPr/>
            </p:nvGrpSpPr>
            <p:grpSpPr>
              <a:xfrm>
                <a:off x="15362237" y="5537537"/>
                <a:ext cx="714896" cy="714896"/>
                <a:chOff x="14395189" y="818837"/>
                <a:chExt cx="714896" cy="714896"/>
              </a:xfrm>
              <a:grpFill/>
            </p:grpSpPr>
            <p:sp>
              <p:nvSpPr>
                <p:cNvPr id="42" name="Oval 41">
                  <a:extLst>
                    <a:ext uri="{FF2B5EF4-FFF2-40B4-BE49-F238E27FC236}">
                      <a16:creationId xmlns:a16="http://schemas.microsoft.com/office/drawing/2014/main" id="{93138EC5-2048-405F-B407-E5FDEC555199}"/>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214">
                  <a:extLst>
                    <a:ext uri="{FF2B5EF4-FFF2-40B4-BE49-F238E27FC236}">
                      <a16:creationId xmlns:a16="http://schemas.microsoft.com/office/drawing/2014/main" id="{2419EB23-34CF-4F41-92C4-BF5FB8D313F2}"/>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6" name="Group 35">
                <a:extLst>
                  <a:ext uri="{FF2B5EF4-FFF2-40B4-BE49-F238E27FC236}">
                    <a16:creationId xmlns:a16="http://schemas.microsoft.com/office/drawing/2014/main" id="{045DF574-D29E-4BE3-BDF4-F44193E30811}"/>
                  </a:ext>
                </a:extLst>
              </p:cNvPr>
              <p:cNvGrpSpPr/>
              <p:nvPr/>
            </p:nvGrpSpPr>
            <p:grpSpPr>
              <a:xfrm>
                <a:off x="11062227" y="523302"/>
                <a:ext cx="689548" cy="689548"/>
                <a:chOff x="14143037" y="2125662"/>
                <a:chExt cx="1219200" cy="1219200"/>
              </a:xfrm>
              <a:grpFill/>
            </p:grpSpPr>
            <p:sp>
              <p:nvSpPr>
                <p:cNvPr id="40" name="Oval 39">
                  <a:extLst>
                    <a:ext uri="{FF2B5EF4-FFF2-40B4-BE49-F238E27FC236}">
                      <a16:creationId xmlns:a16="http://schemas.microsoft.com/office/drawing/2014/main" id="{5A8B1332-38B8-4279-AA76-C091ECF7A411}"/>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215">
                  <a:extLst>
                    <a:ext uri="{FF2B5EF4-FFF2-40B4-BE49-F238E27FC236}">
                      <a16:creationId xmlns:a16="http://schemas.microsoft.com/office/drawing/2014/main" id="{7D2A96AB-3F49-4CF9-B145-57B75B20D4C6}"/>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37" name="Group 36">
                <a:extLst>
                  <a:ext uri="{FF2B5EF4-FFF2-40B4-BE49-F238E27FC236}">
                    <a16:creationId xmlns:a16="http://schemas.microsoft.com/office/drawing/2014/main" id="{349FD745-B8B6-4CD2-A5A5-427D120CBD37}"/>
                  </a:ext>
                </a:extLst>
              </p:cNvPr>
              <p:cNvGrpSpPr/>
              <p:nvPr/>
            </p:nvGrpSpPr>
            <p:grpSpPr>
              <a:xfrm>
                <a:off x="12859693" y="3797736"/>
                <a:ext cx="967048" cy="967048"/>
                <a:chOff x="14395189" y="818837"/>
                <a:chExt cx="714896" cy="714896"/>
              </a:xfrm>
              <a:grpFill/>
            </p:grpSpPr>
            <p:sp>
              <p:nvSpPr>
                <p:cNvPr id="38" name="Oval 37">
                  <a:extLst>
                    <a:ext uri="{FF2B5EF4-FFF2-40B4-BE49-F238E27FC236}">
                      <a16:creationId xmlns:a16="http://schemas.microsoft.com/office/drawing/2014/main" id="{E3D95AD6-9F25-4991-8A10-CC47206DAEE2}"/>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214">
                  <a:extLst>
                    <a:ext uri="{FF2B5EF4-FFF2-40B4-BE49-F238E27FC236}">
                      <a16:creationId xmlns:a16="http://schemas.microsoft.com/office/drawing/2014/main" id="{ACBBD8D4-4CE4-4BE1-A70C-447B9AA28FA5}"/>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10" name="Group 9">
              <a:extLst>
                <a:ext uri="{FF2B5EF4-FFF2-40B4-BE49-F238E27FC236}">
                  <a16:creationId xmlns:a16="http://schemas.microsoft.com/office/drawing/2014/main" id="{89B66DF2-6D81-4D9B-979C-04A3321BD2FD}"/>
                </a:ext>
              </a:extLst>
            </p:cNvPr>
            <p:cNvGrpSpPr/>
            <p:nvPr/>
          </p:nvGrpSpPr>
          <p:grpSpPr>
            <a:xfrm>
              <a:off x="7854943" y="3631697"/>
              <a:ext cx="3216796" cy="3811680"/>
              <a:chOff x="5402548" y="785353"/>
              <a:chExt cx="3216796" cy="3811680"/>
            </a:xfrm>
            <a:grpFill/>
          </p:grpSpPr>
          <p:grpSp>
            <p:nvGrpSpPr>
              <p:cNvPr id="22" name="Group 21">
                <a:extLst>
                  <a:ext uri="{FF2B5EF4-FFF2-40B4-BE49-F238E27FC236}">
                    <a16:creationId xmlns:a16="http://schemas.microsoft.com/office/drawing/2014/main" id="{FECDCD82-F53B-4999-B5B9-5B802ACDB463}"/>
                  </a:ext>
                </a:extLst>
              </p:cNvPr>
              <p:cNvGrpSpPr/>
              <p:nvPr/>
            </p:nvGrpSpPr>
            <p:grpSpPr>
              <a:xfrm>
                <a:off x="7724566" y="2287873"/>
                <a:ext cx="894778" cy="894778"/>
                <a:chOff x="14143037" y="2125662"/>
                <a:chExt cx="1219200" cy="1219200"/>
              </a:xfrm>
              <a:grpFill/>
            </p:grpSpPr>
            <p:sp>
              <p:nvSpPr>
                <p:cNvPr id="32" name="Oval 31">
                  <a:extLst>
                    <a:ext uri="{FF2B5EF4-FFF2-40B4-BE49-F238E27FC236}">
                      <a16:creationId xmlns:a16="http://schemas.microsoft.com/office/drawing/2014/main" id="{EA3D5DD9-48A8-4248-9636-83270FE15A55}"/>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215">
                  <a:extLst>
                    <a:ext uri="{FF2B5EF4-FFF2-40B4-BE49-F238E27FC236}">
                      <a16:creationId xmlns:a16="http://schemas.microsoft.com/office/drawing/2014/main" id="{8B621A17-109B-4FFC-8937-42A39F491D42}"/>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3" name="Group 22">
                <a:extLst>
                  <a:ext uri="{FF2B5EF4-FFF2-40B4-BE49-F238E27FC236}">
                    <a16:creationId xmlns:a16="http://schemas.microsoft.com/office/drawing/2014/main" id="{AABDB747-7691-4517-82E3-AFB1A3147F14}"/>
                  </a:ext>
                </a:extLst>
              </p:cNvPr>
              <p:cNvGrpSpPr/>
              <p:nvPr/>
            </p:nvGrpSpPr>
            <p:grpSpPr>
              <a:xfrm>
                <a:off x="7256351" y="3882137"/>
                <a:ext cx="714896" cy="714896"/>
                <a:chOff x="14395189" y="818837"/>
                <a:chExt cx="714896" cy="714896"/>
              </a:xfrm>
              <a:grpFill/>
            </p:grpSpPr>
            <p:sp>
              <p:nvSpPr>
                <p:cNvPr id="30" name="Oval 29">
                  <a:extLst>
                    <a:ext uri="{FF2B5EF4-FFF2-40B4-BE49-F238E27FC236}">
                      <a16:creationId xmlns:a16="http://schemas.microsoft.com/office/drawing/2014/main" id="{E2772242-7649-477E-A4C6-A596337FE2D6}"/>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214">
                  <a:extLst>
                    <a:ext uri="{FF2B5EF4-FFF2-40B4-BE49-F238E27FC236}">
                      <a16:creationId xmlns:a16="http://schemas.microsoft.com/office/drawing/2014/main" id="{A4CEF25E-2CCB-4BC1-A067-3FED465AECE8}"/>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4" name="Group 23">
                <a:extLst>
                  <a:ext uri="{FF2B5EF4-FFF2-40B4-BE49-F238E27FC236}">
                    <a16:creationId xmlns:a16="http://schemas.microsoft.com/office/drawing/2014/main" id="{8966A3C7-8014-4D91-ACF5-3238FB782630}"/>
                  </a:ext>
                </a:extLst>
              </p:cNvPr>
              <p:cNvGrpSpPr/>
              <p:nvPr/>
            </p:nvGrpSpPr>
            <p:grpSpPr>
              <a:xfrm>
                <a:off x="7755741" y="785353"/>
                <a:ext cx="689548" cy="689548"/>
                <a:chOff x="14143037" y="2125662"/>
                <a:chExt cx="1219200" cy="1219200"/>
              </a:xfrm>
              <a:grpFill/>
            </p:grpSpPr>
            <p:sp>
              <p:nvSpPr>
                <p:cNvPr id="28" name="Oval 27">
                  <a:extLst>
                    <a:ext uri="{FF2B5EF4-FFF2-40B4-BE49-F238E27FC236}">
                      <a16:creationId xmlns:a16="http://schemas.microsoft.com/office/drawing/2014/main" id="{B6FD3E91-3D27-42C8-AE74-27ED3FE7D0FB}"/>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15">
                  <a:extLst>
                    <a:ext uri="{FF2B5EF4-FFF2-40B4-BE49-F238E27FC236}">
                      <a16:creationId xmlns:a16="http://schemas.microsoft.com/office/drawing/2014/main" id="{843B89FD-0EC0-49CC-BA4E-AA3FBE222639}"/>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85CFAA7A-1A5F-4A35-ACC4-15FC9F02C91C}"/>
                  </a:ext>
                </a:extLst>
              </p:cNvPr>
              <p:cNvGrpSpPr/>
              <p:nvPr/>
            </p:nvGrpSpPr>
            <p:grpSpPr>
              <a:xfrm>
                <a:off x="5402548" y="2747507"/>
                <a:ext cx="967048" cy="967048"/>
                <a:chOff x="14395189" y="818837"/>
                <a:chExt cx="714896" cy="714896"/>
              </a:xfrm>
              <a:grpFill/>
            </p:grpSpPr>
            <p:sp>
              <p:nvSpPr>
                <p:cNvPr id="26" name="Oval 25">
                  <a:extLst>
                    <a:ext uri="{FF2B5EF4-FFF2-40B4-BE49-F238E27FC236}">
                      <a16:creationId xmlns:a16="http://schemas.microsoft.com/office/drawing/2014/main" id="{831AE940-E6D2-4F3C-8DBE-F58F49B2D5B0}"/>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214">
                  <a:extLst>
                    <a:ext uri="{FF2B5EF4-FFF2-40B4-BE49-F238E27FC236}">
                      <a16:creationId xmlns:a16="http://schemas.microsoft.com/office/drawing/2014/main" id="{90A11A5A-747E-4399-8A8C-5EF9AF0FB540}"/>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grpSp>
          <p:nvGrpSpPr>
            <p:cNvPr id="11" name="Group 10">
              <a:extLst>
                <a:ext uri="{FF2B5EF4-FFF2-40B4-BE49-F238E27FC236}">
                  <a16:creationId xmlns:a16="http://schemas.microsoft.com/office/drawing/2014/main" id="{A2ED6327-E200-496B-BACF-DA5F28CBC11C}"/>
                </a:ext>
              </a:extLst>
            </p:cNvPr>
            <p:cNvGrpSpPr/>
            <p:nvPr/>
          </p:nvGrpSpPr>
          <p:grpSpPr>
            <a:xfrm>
              <a:off x="11629801" y="5464512"/>
              <a:ext cx="1705246" cy="1682036"/>
              <a:chOff x="11062227" y="523302"/>
              <a:chExt cx="4300010" cy="4241482"/>
            </a:xfrm>
            <a:grpFill/>
          </p:grpSpPr>
          <p:grpSp>
            <p:nvGrpSpPr>
              <p:cNvPr id="13" name="Group 12">
                <a:extLst>
                  <a:ext uri="{FF2B5EF4-FFF2-40B4-BE49-F238E27FC236}">
                    <a16:creationId xmlns:a16="http://schemas.microsoft.com/office/drawing/2014/main" id="{E5B03C77-CDE9-426F-B718-22F587DC831C}"/>
                  </a:ext>
                </a:extLst>
              </p:cNvPr>
              <p:cNvGrpSpPr/>
              <p:nvPr/>
            </p:nvGrpSpPr>
            <p:grpSpPr>
              <a:xfrm>
                <a:off x="14143037" y="2125662"/>
                <a:ext cx="1219200" cy="1219200"/>
                <a:chOff x="14143037" y="2125662"/>
                <a:chExt cx="1219200" cy="1219200"/>
              </a:xfrm>
              <a:grpFill/>
            </p:grpSpPr>
            <p:sp>
              <p:nvSpPr>
                <p:cNvPr id="20" name="Oval 19">
                  <a:extLst>
                    <a:ext uri="{FF2B5EF4-FFF2-40B4-BE49-F238E27FC236}">
                      <a16:creationId xmlns:a16="http://schemas.microsoft.com/office/drawing/2014/main" id="{CFB32C6B-4AF3-47B2-A6CA-40D4F699A966}"/>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15">
                  <a:extLst>
                    <a:ext uri="{FF2B5EF4-FFF2-40B4-BE49-F238E27FC236}">
                      <a16:creationId xmlns:a16="http://schemas.microsoft.com/office/drawing/2014/main" id="{EB3843C4-5F34-4194-9DE0-B2ED56EFECFA}"/>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a:extLst>
                  <a:ext uri="{FF2B5EF4-FFF2-40B4-BE49-F238E27FC236}">
                    <a16:creationId xmlns:a16="http://schemas.microsoft.com/office/drawing/2014/main" id="{58394C6D-EC0B-430E-ACEF-B83B5411BFF6}"/>
                  </a:ext>
                </a:extLst>
              </p:cNvPr>
              <p:cNvGrpSpPr/>
              <p:nvPr/>
            </p:nvGrpSpPr>
            <p:grpSpPr>
              <a:xfrm>
                <a:off x="11062227" y="523302"/>
                <a:ext cx="689548" cy="689548"/>
                <a:chOff x="14143037" y="2125662"/>
                <a:chExt cx="1219200" cy="1219200"/>
              </a:xfrm>
              <a:grpFill/>
            </p:grpSpPr>
            <p:sp>
              <p:nvSpPr>
                <p:cNvPr id="18" name="Oval 17">
                  <a:extLst>
                    <a:ext uri="{FF2B5EF4-FFF2-40B4-BE49-F238E27FC236}">
                      <a16:creationId xmlns:a16="http://schemas.microsoft.com/office/drawing/2014/main" id="{301B757B-71D3-4219-960A-CDD7E3EDC618}"/>
                    </a:ext>
                  </a:extLst>
                </p:cNvPr>
                <p:cNvSpPr/>
                <p:nvPr/>
              </p:nvSpPr>
              <p:spPr bwMode="auto">
                <a:xfrm>
                  <a:off x="14143037" y="2125662"/>
                  <a:ext cx="1219200" cy="12192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215">
                  <a:extLst>
                    <a:ext uri="{FF2B5EF4-FFF2-40B4-BE49-F238E27FC236}">
                      <a16:creationId xmlns:a16="http://schemas.microsoft.com/office/drawing/2014/main" id="{8B8615ED-9789-49B7-9AE6-41C2D6CDBB70}"/>
                    </a:ext>
                  </a:extLst>
                </p:cNvPr>
                <p:cNvSpPr>
                  <a:spLocks noEditPoints="1"/>
                </p:cNvSpPr>
                <p:nvPr/>
              </p:nvSpPr>
              <p:spPr bwMode="auto">
                <a:xfrm>
                  <a:off x="14385130" y="2366697"/>
                  <a:ext cx="739945" cy="734484"/>
                </a:xfrm>
                <a:custGeom>
                  <a:avLst/>
                  <a:gdLst>
                    <a:gd name="T0" fmla="*/ 88 w 153"/>
                    <a:gd name="T1" fmla="*/ 152 h 152"/>
                    <a:gd name="T2" fmla="*/ 93 w 153"/>
                    <a:gd name="T3" fmla="*/ 150 h 152"/>
                    <a:gd name="T4" fmla="*/ 98 w 153"/>
                    <a:gd name="T5" fmla="*/ 149 h 152"/>
                    <a:gd name="T6" fmla="*/ 104 w 153"/>
                    <a:gd name="T7" fmla="*/ 147 h 152"/>
                    <a:gd name="T8" fmla="*/ 108 w 153"/>
                    <a:gd name="T9" fmla="*/ 145 h 152"/>
                    <a:gd name="T10" fmla="*/ 114 w 153"/>
                    <a:gd name="T11" fmla="*/ 143 h 152"/>
                    <a:gd name="T12" fmla="*/ 118 w 153"/>
                    <a:gd name="T13" fmla="*/ 140 h 152"/>
                    <a:gd name="T14" fmla="*/ 123 w 153"/>
                    <a:gd name="T15" fmla="*/ 137 h 152"/>
                    <a:gd name="T16" fmla="*/ 126 w 153"/>
                    <a:gd name="T17" fmla="*/ 134 h 152"/>
                    <a:gd name="T18" fmla="*/ 0 w 153"/>
                    <a:gd name="T19" fmla="*/ 76 h 152"/>
                    <a:gd name="T20" fmla="*/ 30 w 153"/>
                    <a:gd name="T21" fmla="*/ 136 h 152"/>
                    <a:gd name="T22" fmla="*/ 33 w 153"/>
                    <a:gd name="T23" fmla="*/ 139 h 152"/>
                    <a:gd name="T24" fmla="*/ 38 w 153"/>
                    <a:gd name="T25" fmla="*/ 142 h 152"/>
                    <a:gd name="T26" fmla="*/ 42 w 153"/>
                    <a:gd name="T27" fmla="*/ 144 h 152"/>
                    <a:gd name="T28" fmla="*/ 48 w 153"/>
                    <a:gd name="T29" fmla="*/ 147 h 152"/>
                    <a:gd name="T30" fmla="*/ 52 w 153"/>
                    <a:gd name="T31" fmla="*/ 148 h 152"/>
                    <a:gd name="T32" fmla="*/ 58 w 153"/>
                    <a:gd name="T33" fmla="*/ 150 h 152"/>
                    <a:gd name="T34" fmla="*/ 63 w 153"/>
                    <a:gd name="T35" fmla="*/ 151 h 152"/>
                    <a:gd name="T36" fmla="*/ 69 w 153"/>
                    <a:gd name="T37" fmla="*/ 152 h 152"/>
                    <a:gd name="T38" fmla="*/ 76 w 153"/>
                    <a:gd name="T39" fmla="*/ 152 h 152"/>
                    <a:gd name="T40" fmla="*/ 84 w 153"/>
                    <a:gd name="T41" fmla="*/ 152 h 152"/>
                    <a:gd name="T42" fmla="*/ 111 w 153"/>
                    <a:gd name="T43" fmla="*/ 138 h 152"/>
                    <a:gd name="T44" fmla="*/ 105 w 153"/>
                    <a:gd name="T45" fmla="*/ 141 h 152"/>
                    <a:gd name="T46" fmla="*/ 94 w 153"/>
                    <a:gd name="T47" fmla="*/ 145 h 152"/>
                    <a:gd name="T48" fmla="*/ 88 w 153"/>
                    <a:gd name="T49" fmla="*/ 146 h 152"/>
                    <a:gd name="T50" fmla="*/ 76 w 153"/>
                    <a:gd name="T51" fmla="*/ 147 h 152"/>
                    <a:gd name="T52" fmla="*/ 65 w 153"/>
                    <a:gd name="T53" fmla="*/ 146 h 152"/>
                    <a:gd name="T54" fmla="*/ 59 w 153"/>
                    <a:gd name="T55" fmla="*/ 145 h 152"/>
                    <a:gd name="T56" fmla="*/ 48 w 153"/>
                    <a:gd name="T57" fmla="*/ 141 h 152"/>
                    <a:gd name="T58" fmla="*/ 41 w 153"/>
                    <a:gd name="T59" fmla="*/ 138 h 152"/>
                    <a:gd name="T60" fmla="*/ 33 w 153"/>
                    <a:gd name="T61" fmla="*/ 133 h 152"/>
                    <a:gd name="T62" fmla="*/ 58 w 153"/>
                    <a:gd name="T63" fmla="*/ 118 h 152"/>
                    <a:gd name="T64" fmla="*/ 66 w 153"/>
                    <a:gd name="T65" fmla="*/ 98 h 152"/>
                    <a:gd name="T66" fmla="*/ 51 w 153"/>
                    <a:gd name="T67" fmla="*/ 75 h 152"/>
                    <a:gd name="T68" fmla="*/ 52 w 153"/>
                    <a:gd name="T69" fmla="*/ 66 h 152"/>
                    <a:gd name="T70" fmla="*/ 53 w 153"/>
                    <a:gd name="T71" fmla="*/ 61 h 152"/>
                    <a:gd name="T72" fmla="*/ 54 w 153"/>
                    <a:gd name="T73" fmla="*/ 45 h 152"/>
                    <a:gd name="T74" fmla="*/ 99 w 153"/>
                    <a:gd name="T75" fmla="*/ 49 h 152"/>
                    <a:gd name="T76" fmla="*/ 100 w 153"/>
                    <a:gd name="T77" fmla="*/ 61 h 152"/>
                    <a:gd name="T78" fmla="*/ 100 w 153"/>
                    <a:gd name="T79" fmla="*/ 67 h 152"/>
                    <a:gd name="T80" fmla="*/ 103 w 153"/>
                    <a:gd name="T81" fmla="*/ 95 h 152"/>
                    <a:gd name="T82" fmla="*/ 86 w 153"/>
                    <a:gd name="T83" fmla="*/ 102 h 152"/>
                    <a:gd name="T84" fmla="*/ 96 w 153"/>
                    <a:gd name="T85" fmla="*/ 119 h 152"/>
                    <a:gd name="T86" fmla="*/ 116 w 153"/>
                    <a:gd name="T87" fmla="*/ 135 h 152"/>
                    <a:gd name="T88" fmla="*/ 148 w 153"/>
                    <a:gd name="T89" fmla="*/ 76 h 152"/>
                    <a:gd name="T90" fmla="*/ 91 w 153"/>
                    <a:gd name="T91" fmla="*/ 102 h 152"/>
                    <a:gd name="T92" fmla="*/ 105 w 153"/>
                    <a:gd name="T93" fmla="*/ 67 h 152"/>
                    <a:gd name="T94" fmla="*/ 105 w 153"/>
                    <a:gd name="T95" fmla="*/ 45 h 152"/>
                    <a:gd name="T96" fmla="*/ 48 w 153"/>
                    <a:gd name="T97" fmla="*/ 45 h 152"/>
                    <a:gd name="T98" fmla="*/ 47 w 153"/>
                    <a:gd name="T99" fmla="*/ 65 h 152"/>
                    <a:gd name="T100" fmla="*/ 46 w 153"/>
                    <a:gd name="T101" fmla="*/ 99 h 152"/>
                    <a:gd name="T102" fmla="*/ 28 w 153"/>
                    <a:gd name="T10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52">
                      <a:moveTo>
                        <a:pt x="84" y="152"/>
                      </a:moveTo>
                      <a:cubicBezTo>
                        <a:pt x="84"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2"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ubicBezTo>
                        <a:pt x="34" y="0"/>
                        <a:pt x="0" y="34"/>
                        <a:pt x="0" y="76"/>
                      </a:cubicBezTo>
                      <a:cubicBezTo>
                        <a:pt x="0" y="99"/>
                        <a:pt x="10" y="120"/>
                        <a:pt x="27" y="134"/>
                      </a:cubicBezTo>
                      <a:cubicBezTo>
                        <a:pt x="27" y="134"/>
                        <a:pt x="27" y="134"/>
                        <a:pt x="27" y="134"/>
                      </a:cubicBezTo>
                      <a:cubicBezTo>
                        <a:pt x="28" y="135"/>
                        <a:pt x="29" y="136"/>
                        <a:pt x="30" y="136"/>
                      </a:cubicBezTo>
                      <a:cubicBezTo>
                        <a:pt x="30" y="136"/>
                        <a:pt x="30" y="137"/>
                        <a:pt x="30" y="137"/>
                      </a:cubicBezTo>
                      <a:cubicBezTo>
                        <a:pt x="31" y="137"/>
                        <a:pt x="31"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49" y="147"/>
                        <a:pt x="50" y="148"/>
                        <a:pt x="51" y="148"/>
                      </a:cubicBezTo>
                      <a:cubicBezTo>
                        <a:pt x="51" y="148"/>
                        <a:pt x="52" y="148"/>
                        <a:pt x="52" y="148"/>
                      </a:cubicBezTo>
                      <a:cubicBezTo>
                        <a:pt x="53" y="149"/>
                        <a:pt x="54" y="149"/>
                        <a:pt x="54" y="149"/>
                      </a:cubicBezTo>
                      <a:cubicBezTo>
                        <a:pt x="55" y="149"/>
                        <a:pt x="55" y="149"/>
                        <a:pt x="56" y="150"/>
                      </a:cubicBezTo>
                      <a:cubicBezTo>
                        <a:pt x="56" y="150"/>
                        <a:pt x="57" y="150"/>
                        <a:pt x="58" y="150"/>
                      </a:cubicBezTo>
                      <a:cubicBezTo>
                        <a:pt x="58" y="150"/>
                        <a:pt x="59" y="150"/>
                        <a:pt x="59"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2" y="152"/>
                      </a:cubicBezTo>
                      <a:cubicBezTo>
                        <a:pt x="74" y="152"/>
                        <a:pt x="75" y="152"/>
                        <a:pt x="76" y="152"/>
                      </a:cubicBezTo>
                      <a:cubicBezTo>
                        <a:pt x="78" y="152"/>
                        <a:pt x="79" y="152"/>
                        <a:pt x="80" y="152"/>
                      </a:cubicBezTo>
                      <a:cubicBezTo>
                        <a:pt x="81" y="152"/>
                        <a:pt x="81" y="152"/>
                        <a:pt x="81" y="152"/>
                      </a:cubicBezTo>
                      <a:cubicBezTo>
                        <a:pt x="82" y="152"/>
                        <a:pt x="83" y="152"/>
                        <a:pt x="84" y="152"/>
                      </a:cubicBezTo>
                      <a:close/>
                      <a:moveTo>
                        <a:pt x="116" y="135"/>
                      </a:move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4" y="147"/>
                        <a:pt x="83" y="147"/>
                      </a:cubicBezTo>
                      <a:cubicBezTo>
                        <a:pt x="82" y="147"/>
                        <a:pt x="82" y="147"/>
                        <a:pt x="82" y="147"/>
                      </a:cubicBezTo>
                      <a:cubicBezTo>
                        <a:pt x="80" y="147"/>
                        <a:pt x="78" y="147"/>
                        <a:pt x="76" y="147"/>
                      </a:cubicBezTo>
                      <a:cubicBezTo>
                        <a:pt x="75" y="147"/>
                        <a:pt x="73" y="147"/>
                        <a:pt x="71" y="147"/>
                      </a:cubicBezTo>
                      <a:cubicBezTo>
                        <a:pt x="71" y="147"/>
                        <a:pt x="70" y="147"/>
                        <a:pt x="70" y="147"/>
                      </a:cubicBezTo>
                      <a:cubicBezTo>
                        <a:pt x="68" y="147"/>
                        <a:pt x="66"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2" y="143"/>
                      </a:cubicBezTo>
                      <a:cubicBezTo>
                        <a:pt x="51" y="143"/>
                        <a:pt x="49" y="142"/>
                        <a:pt x="48" y="141"/>
                      </a:cubicBezTo>
                      <a:cubicBezTo>
                        <a:pt x="48" y="141"/>
                        <a:pt x="47" y="141"/>
                        <a:pt x="47" y="141"/>
                      </a:cubicBezTo>
                      <a:cubicBezTo>
                        <a:pt x="45" y="140"/>
                        <a:pt x="44" y="139"/>
                        <a:pt x="42" y="139"/>
                      </a:cubicBezTo>
                      <a:cubicBezTo>
                        <a:pt x="42" y="138"/>
                        <a:pt x="42" y="138"/>
                        <a:pt x="41" y="138"/>
                      </a:cubicBezTo>
                      <a:cubicBezTo>
                        <a:pt x="40" y="137"/>
                        <a:pt x="39" y="137"/>
                        <a:pt x="38" y="136"/>
                      </a:cubicBezTo>
                      <a:cubicBezTo>
                        <a:pt x="38" y="136"/>
                        <a:pt x="37" y="135"/>
                        <a:pt x="37" y="135"/>
                      </a:cubicBezTo>
                      <a:cubicBezTo>
                        <a:pt x="35" y="134"/>
                        <a:pt x="34" y="133"/>
                        <a:pt x="33" y="133"/>
                      </a:cubicBezTo>
                      <a:cubicBezTo>
                        <a:pt x="33" y="132"/>
                        <a:pt x="32" y="132"/>
                        <a:pt x="32" y="132"/>
                      </a:cubicBezTo>
                      <a:cubicBezTo>
                        <a:pt x="40" y="125"/>
                        <a:pt x="47" y="121"/>
                        <a:pt x="57" y="119"/>
                      </a:cubicBezTo>
                      <a:cubicBezTo>
                        <a:pt x="58" y="118"/>
                        <a:pt x="58" y="118"/>
                        <a:pt x="58" y="118"/>
                      </a:cubicBezTo>
                      <a:cubicBezTo>
                        <a:pt x="59" y="117"/>
                        <a:pt x="59" y="117"/>
                        <a:pt x="59" y="117"/>
                      </a:cubicBezTo>
                      <a:cubicBezTo>
                        <a:pt x="64" y="114"/>
                        <a:pt x="66" y="108"/>
                        <a:pt x="66" y="102"/>
                      </a:cubicBezTo>
                      <a:cubicBezTo>
                        <a:pt x="66" y="98"/>
                        <a:pt x="66" y="98"/>
                        <a:pt x="66" y="98"/>
                      </a:cubicBezTo>
                      <a:cubicBezTo>
                        <a:pt x="62" y="97"/>
                        <a:pt x="62" y="97"/>
                        <a:pt x="62" y="97"/>
                      </a:cubicBezTo>
                      <a:cubicBezTo>
                        <a:pt x="53" y="96"/>
                        <a:pt x="50" y="95"/>
                        <a:pt x="49" y="95"/>
                      </a:cubicBezTo>
                      <a:cubicBezTo>
                        <a:pt x="48" y="94"/>
                        <a:pt x="46" y="88"/>
                        <a:pt x="51" y="75"/>
                      </a:cubicBezTo>
                      <a:cubicBezTo>
                        <a:pt x="52" y="74"/>
                        <a:pt x="52" y="71"/>
                        <a:pt x="52" y="68"/>
                      </a:cubicBezTo>
                      <a:cubicBezTo>
                        <a:pt x="53" y="67"/>
                        <a:pt x="53" y="67"/>
                        <a:pt x="53" y="67"/>
                      </a:cubicBezTo>
                      <a:cubicBezTo>
                        <a:pt x="52" y="66"/>
                        <a:pt x="52" y="66"/>
                        <a:pt x="52" y="66"/>
                      </a:cubicBezTo>
                      <a:cubicBezTo>
                        <a:pt x="52" y="66"/>
                        <a:pt x="52" y="65"/>
                        <a:pt x="52" y="65"/>
                      </a:cubicBezTo>
                      <a:cubicBezTo>
                        <a:pt x="52" y="64"/>
                        <a:pt x="52" y="62"/>
                        <a:pt x="53" y="61"/>
                      </a:cubicBezTo>
                      <a:cubicBezTo>
                        <a:pt x="53" y="61"/>
                        <a:pt x="53" y="61"/>
                        <a:pt x="53" y="61"/>
                      </a:cubicBezTo>
                      <a:cubicBezTo>
                        <a:pt x="53" y="60"/>
                        <a:pt x="53" y="60"/>
                        <a:pt x="53" y="60"/>
                      </a:cubicBezTo>
                      <a:cubicBezTo>
                        <a:pt x="53" y="56"/>
                        <a:pt x="53" y="53"/>
                        <a:pt x="53" y="49"/>
                      </a:cubicBezTo>
                      <a:cubicBezTo>
                        <a:pt x="54" y="45"/>
                        <a:pt x="54" y="45"/>
                        <a:pt x="54" y="45"/>
                      </a:cubicBezTo>
                      <a:cubicBezTo>
                        <a:pt x="54" y="36"/>
                        <a:pt x="65" y="28"/>
                        <a:pt x="76" y="28"/>
                      </a:cubicBezTo>
                      <a:cubicBezTo>
                        <a:pt x="88" y="28"/>
                        <a:pt x="99" y="36"/>
                        <a:pt x="99" y="45"/>
                      </a:cubicBezTo>
                      <a:cubicBezTo>
                        <a:pt x="99" y="49"/>
                        <a:pt x="99" y="49"/>
                        <a:pt x="99" y="49"/>
                      </a:cubicBezTo>
                      <a:cubicBezTo>
                        <a:pt x="99" y="52"/>
                        <a:pt x="99" y="56"/>
                        <a:pt x="99" y="60"/>
                      </a:cubicBezTo>
                      <a:cubicBezTo>
                        <a:pt x="100" y="61"/>
                        <a:pt x="100" y="61"/>
                        <a:pt x="100" y="61"/>
                      </a:cubicBezTo>
                      <a:cubicBezTo>
                        <a:pt x="100" y="61"/>
                        <a:pt x="100" y="61"/>
                        <a:pt x="100" y="61"/>
                      </a:cubicBezTo>
                      <a:cubicBezTo>
                        <a:pt x="100" y="62"/>
                        <a:pt x="100" y="64"/>
                        <a:pt x="100" y="65"/>
                      </a:cubicBezTo>
                      <a:cubicBezTo>
                        <a:pt x="100" y="65"/>
                        <a:pt x="100" y="66"/>
                        <a:pt x="100" y="66"/>
                      </a:cubicBezTo>
                      <a:cubicBezTo>
                        <a:pt x="100" y="67"/>
                        <a:pt x="100" y="67"/>
                        <a:pt x="100" y="67"/>
                      </a:cubicBezTo>
                      <a:cubicBezTo>
                        <a:pt x="100" y="68"/>
                        <a:pt x="100" y="68"/>
                        <a:pt x="100" y="68"/>
                      </a:cubicBezTo>
                      <a:cubicBezTo>
                        <a:pt x="101" y="71"/>
                        <a:pt x="101" y="74"/>
                        <a:pt x="102" y="75"/>
                      </a:cubicBezTo>
                      <a:cubicBezTo>
                        <a:pt x="106" y="88"/>
                        <a:pt x="104" y="94"/>
                        <a:pt x="103" y="95"/>
                      </a:cubicBezTo>
                      <a:cubicBezTo>
                        <a:pt x="103" y="95"/>
                        <a:pt x="100" y="96"/>
                        <a:pt x="91" y="97"/>
                      </a:cubicBezTo>
                      <a:cubicBezTo>
                        <a:pt x="86" y="98"/>
                        <a:pt x="86" y="98"/>
                        <a:pt x="86" y="98"/>
                      </a:cubicBezTo>
                      <a:cubicBezTo>
                        <a:pt x="86" y="102"/>
                        <a:pt x="86" y="102"/>
                        <a:pt x="86" y="102"/>
                      </a:cubicBezTo>
                      <a:cubicBezTo>
                        <a:pt x="87" y="108"/>
                        <a:pt x="89" y="114"/>
                        <a:pt x="93" y="117"/>
                      </a:cubicBezTo>
                      <a:cubicBezTo>
                        <a:pt x="94" y="118"/>
                        <a:pt x="94" y="118"/>
                        <a:pt x="94" y="118"/>
                      </a:cubicBezTo>
                      <a:cubicBezTo>
                        <a:pt x="96" y="119"/>
                        <a:pt x="96" y="119"/>
                        <a:pt x="96" y="119"/>
                      </a:cubicBezTo>
                      <a:cubicBezTo>
                        <a:pt x="106" y="121"/>
                        <a:pt x="113" y="125"/>
                        <a:pt x="120" y="132"/>
                      </a:cubicBezTo>
                      <a:cubicBezTo>
                        <a:pt x="120" y="132"/>
                        <a:pt x="120" y="132"/>
                        <a:pt x="120" y="133"/>
                      </a:cubicBezTo>
                      <a:cubicBezTo>
                        <a:pt x="118" y="133"/>
                        <a:pt x="117" y="134"/>
                        <a:pt x="116" y="135"/>
                      </a:cubicBezTo>
                      <a:close/>
                      <a:moveTo>
                        <a:pt x="5" y="76"/>
                      </a:moveTo>
                      <a:cubicBezTo>
                        <a:pt x="5" y="37"/>
                        <a:pt x="37" y="5"/>
                        <a:pt x="76" y="5"/>
                      </a:cubicBezTo>
                      <a:cubicBezTo>
                        <a:pt x="116" y="5"/>
                        <a:pt x="148" y="37"/>
                        <a:pt x="148" y="76"/>
                      </a:cubicBezTo>
                      <a:cubicBezTo>
                        <a:pt x="148" y="97"/>
                        <a:pt x="139" y="116"/>
                        <a:pt x="124" y="129"/>
                      </a:cubicBezTo>
                      <a:cubicBezTo>
                        <a:pt x="116" y="121"/>
                        <a:pt x="108" y="116"/>
                        <a:pt x="97" y="114"/>
                      </a:cubicBezTo>
                      <a:cubicBezTo>
                        <a:pt x="94" y="111"/>
                        <a:pt x="92" y="107"/>
                        <a:pt x="91" y="102"/>
                      </a:cubicBezTo>
                      <a:cubicBezTo>
                        <a:pt x="99" y="102"/>
                        <a:pt x="105" y="101"/>
                        <a:pt x="107" y="99"/>
                      </a:cubicBezTo>
                      <a:cubicBezTo>
                        <a:pt x="109" y="96"/>
                        <a:pt x="112" y="88"/>
                        <a:pt x="107" y="74"/>
                      </a:cubicBezTo>
                      <a:cubicBezTo>
                        <a:pt x="106" y="72"/>
                        <a:pt x="106" y="70"/>
                        <a:pt x="105" y="67"/>
                      </a:cubicBezTo>
                      <a:cubicBezTo>
                        <a:pt x="105" y="67"/>
                        <a:pt x="106" y="66"/>
                        <a:pt x="106" y="65"/>
                      </a:cubicBezTo>
                      <a:cubicBezTo>
                        <a:pt x="106" y="63"/>
                        <a:pt x="105" y="61"/>
                        <a:pt x="105" y="60"/>
                      </a:cubicBezTo>
                      <a:cubicBezTo>
                        <a:pt x="104" y="53"/>
                        <a:pt x="104" y="47"/>
                        <a:pt x="105" y="45"/>
                      </a:cubicBezTo>
                      <a:cubicBezTo>
                        <a:pt x="104" y="45"/>
                        <a:pt x="104" y="45"/>
                        <a:pt x="104" y="45"/>
                      </a:cubicBezTo>
                      <a:cubicBezTo>
                        <a:pt x="103" y="32"/>
                        <a:pt x="90" y="23"/>
                        <a:pt x="76" y="23"/>
                      </a:cubicBezTo>
                      <a:cubicBezTo>
                        <a:pt x="63" y="23"/>
                        <a:pt x="49" y="32"/>
                        <a:pt x="48" y="45"/>
                      </a:cubicBezTo>
                      <a:cubicBezTo>
                        <a:pt x="48" y="45"/>
                        <a:pt x="48" y="45"/>
                        <a:pt x="48" y="45"/>
                      </a:cubicBezTo>
                      <a:cubicBezTo>
                        <a:pt x="48" y="47"/>
                        <a:pt x="48" y="53"/>
                        <a:pt x="48" y="60"/>
                      </a:cubicBezTo>
                      <a:cubicBezTo>
                        <a:pt x="47" y="61"/>
                        <a:pt x="47" y="63"/>
                        <a:pt x="47" y="65"/>
                      </a:cubicBezTo>
                      <a:cubicBezTo>
                        <a:pt x="47" y="66"/>
                        <a:pt x="47" y="67"/>
                        <a:pt x="47" y="67"/>
                      </a:cubicBezTo>
                      <a:cubicBezTo>
                        <a:pt x="47" y="70"/>
                        <a:pt x="47" y="72"/>
                        <a:pt x="46" y="74"/>
                      </a:cubicBezTo>
                      <a:cubicBezTo>
                        <a:pt x="41" y="88"/>
                        <a:pt x="43" y="96"/>
                        <a:pt x="46" y="99"/>
                      </a:cubicBezTo>
                      <a:cubicBezTo>
                        <a:pt x="48" y="101"/>
                        <a:pt x="54" y="102"/>
                        <a:pt x="61" y="102"/>
                      </a:cubicBezTo>
                      <a:cubicBezTo>
                        <a:pt x="61" y="107"/>
                        <a:pt x="59" y="111"/>
                        <a:pt x="56" y="114"/>
                      </a:cubicBezTo>
                      <a:cubicBezTo>
                        <a:pt x="45" y="116"/>
                        <a:pt x="36" y="121"/>
                        <a:pt x="28" y="129"/>
                      </a:cubicBezTo>
                      <a:cubicBezTo>
                        <a:pt x="14" y="116"/>
                        <a:pt x="5" y="97"/>
                        <a:pt x="5"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15" name="Group 14">
                <a:extLst>
                  <a:ext uri="{FF2B5EF4-FFF2-40B4-BE49-F238E27FC236}">
                    <a16:creationId xmlns:a16="http://schemas.microsoft.com/office/drawing/2014/main" id="{BB74EB81-F213-434D-9ECC-6F674CC12165}"/>
                  </a:ext>
                </a:extLst>
              </p:cNvPr>
              <p:cNvGrpSpPr/>
              <p:nvPr/>
            </p:nvGrpSpPr>
            <p:grpSpPr>
              <a:xfrm>
                <a:off x="12859693" y="3797736"/>
                <a:ext cx="967048" cy="967048"/>
                <a:chOff x="14395189" y="818837"/>
                <a:chExt cx="714896" cy="714896"/>
              </a:xfrm>
              <a:grpFill/>
            </p:grpSpPr>
            <p:sp>
              <p:nvSpPr>
                <p:cNvPr id="16" name="Oval 15">
                  <a:extLst>
                    <a:ext uri="{FF2B5EF4-FFF2-40B4-BE49-F238E27FC236}">
                      <a16:creationId xmlns:a16="http://schemas.microsoft.com/office/drawing/2014/main" id="{38463164-4A0A-486C-BAF7-A6B57AF77219}"/>
                    </a:ext>
                  </a:extLst>
                </p:cNvPr>
                <p:cNvSpPr/>
                <p:nvPr/>
              </p:nvSpPr>
              <p:spPr bwMode="auto">
                <a:xfrm>
                  <a:off x="14395189" y="818837"/>
                  <a:ext cx="714896" cy="71489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214">
                  <a:extLst>
                    <a:ext uri="{FF2B5EF4-FFF2-40B4-BE49-F238E27FC236}">
                      <a16:creationId xmlns:a16="http://schemas.microsoft.com/office/drawing/2014/main" id="{68427B85-4B73-444C-A6C5-5C669465B1F5}"/>
                    </a:ext>
                  </a:extLst>
                </p:cNvPr>
                <p:cNvSpPr>
                  <a:spLocks noEditPoints="1"/>
                </p:cNvSpPr>
                <p:nvPr/>
              </p:nvSpPr>
              <p:spPr bwMode="auto">
                <a:xfrm>
                  <a:off x="14537530" y="962766"/>
                  <a:ext cx="430213" cy="427038"/>
                </a:xfrm>
                <a:custGeom>
                  <a:avLst/>
                  <a:gdLst>
                    <a:gd name="T0" fmla="*/ 27 w 153"/>
                    <a:gd name="T1" fmla="*/ 134 h 152"/>
                    <a:gd name="T2" fmla="*/ 30 w 153"/>
                    <a:gd name="T3" fmla="*/ 137 h 152"/>
                    <a:gd name="T4" fmla="*/ 35 w 153"/>
                    <a:gd name="T5" fmla="*/ 140 h 152"/>
                    <a:gd name="T6" fmla="*/ 39 w 153"/>
                    <a:gd name="T7" fmla="*/ 143 h 152"/>
                    <a:gd name="T8" fmla="*/ 44 w 153"/>
                    <a:gd name="T9" fmla="*/ 145 h 152"/>
                    <a:gd name="T10" fmla="*/ 49 w 153"/>
                    <a:gd name="T11" fmla="*/ 147 h 152"/>
                    <a:gd name="T12" fmla="*/ 54 w 153"/>
                    <a:gd name="T13" fmla="*/ 149 h 152"/>
                    <a:gd name="T14" fmla="*/ 60 w 153"/>
                    <a:gd name="T15" fmla="*/ 150 h 152"/>
                    <a:gd name="T16" fmla="*/ 65 w 153"/>
                    <a:gd name="T17" fmla="*/ 152 h 152"/>
                    <a:gd name="T18" fmla="*/ 71 w 153"/>
                    <a:gd name="T19" fmla="*/ 152 h 152"/>
                    <a:gd name="T20" fmla="*/ 80 w 153"/>
                    <a:gd name="T21" fmla="*/ 152 h 152"/>
                    <a:gd name="T22" fmla="*/ 86 w 153"/>
                    <a:gd name="T23" fmla="*/ 152 h 152"/>
                    <a:gd name="T24" fmla="*/ 91 w 153"/>
                    <a:gd name="T25" fmla="*/ 151 h 152"/>
                    <a:gd name="T26" fmla="*/ 97 w 153"/>
                    <a:gd name="T27" fmla="*/ 150 h 152"/>
                    <a:gd name="T28" fmla="*/ 102 w 153"/>
                    <a:gd name="T29" fmla="*/ 148 h 152"/>
                    <a:gd name="T30" fmla="*/ 107 w 153"/>
                    <a:gd name="T31" fmla="*/ 146 h 152"/>
                    <a:gd name="T32" fmla="*/ 112 w 153"/>
                    <a:gd name="T33" fmla="*/ 144 h 152"/>
                    <a:gd name="T34" fmla="*/ 117 w 153"/>
                    <a:gd name="T35" fmla="*/ 141 h 152"/>
                    <a:gd name="T36" fmla="*/ 120 w 153"/>
                    <a:gd name="T37" fmla="*/ 138 h 152"/>
                    <a:gd name="T38" fmla="*/ 126 w 153"/>
                    <a:gd name="T39" fmla="*/ 134 h 152"/>
                    <a:gd name="T40" fmla="*/ 76 w 153"/>
                    <a:gd name="T41" fmla="*/ 0 h 152"/>
                    <a:gd name="T42" fmla="*/ 115 w 153"/>
                    <a:gd name="T43" fmla="*/ 136 h 152"/>
                    <a:gd name="T44" fmla="*/ 106 w 153"/>
                    <a:gd name="T45" fmla="*/ 141 h 152"/>
                    <a:gd name="T46" fmla="*/ 99 w 153"/>
                    <a:gd name="T47" fmla="*/ 144 h 152"/>
                    <a:gd name="T48" fmla="*/ 89 w 153"/>
                    <a:gd name="T49" fmla="*/ 146 h 152"/>
                    <a:gd name="T50" fmla="*/ 82 w 153"/>
                    <a:gd name="T51" fmla="*/ 147 h 152"/>
                    <a:gd name="T52" fmla="*/ 76 w 153"/>
                    <a:gd name="T53" fmla="*/ 147 h 152"/>
                    <a:gd name="T54" fmla="*/ 71 w 153"/>
                    <a:gd name="T55" fmla="*/ 147 h 152"/>
                    <a:gd name="T56" fmla="*/ 64 w 153"/>
                    <a:gd name="T57" fmla="*/ 146 h 152"/>
                    <a:gd name="T58" fmla="*/ 54 w 153"/>
                    <a:gd name="T59" fmla="*/ 144 h 152"/>
                    <a:gd name="T60" fmla="*/ 47 w 153"/>
                    <a:gd name="T61" fmla="*/ 141 h 152"/>
                    <a:gd name="T62" fmla="*/ 38 w 153"/>
                    <a:gd name="T63" fmla="*/ 136 h 152"/>
                    <a:gd name="T64" fmla="*/ 33 w 153"/>
                    <a:gd name="T65" fmla="*/ 131 h 152"/>
                    <a:gd name="T66" fmla="*/ 66 w 153"/>
                    <a:gd name="T67" fmla="*/ 96 h 152"/>
                    <a:gd name="T68" fmla="*/ 54 w 153"/>
                    <a:gd name="T69" fmla="*/ 70 h 152"/>
                    <a:gd name="T70" fmla="*/ 55 w 153"/>
                    <a:gd name="T71" fmla="*/ 58 h 152"/>
                    <a:gd name="T72" fmla="*/ 53 w 153"/>
                    <a:gd name="T73" fmla="*/ 47 h 152"/>
                    <a:gd name="T74" fmla="*/ 99 w 153"/>
                    <a:gd name="T75" fmla="*/ 46 h 152"/>
                    <a:gd name="T76" fmla="*/ 98 w 153"/>
                    <a:gd name="T77" fmla="*/ 54 h 152"/>
                    <a:gd name="T78" fmla="*/ 100 w 153"/>
                    <a:gd name="T79" fmla="*/ 65 h 152"/>
                    <a:gd name="T80" fmla="*/ 89 w 153"/>
                    <a:gd name="T81" fmla="*/ 92 h 152"/>
                    <a:gd name="T82" fmla="*/ 97 w 153"/>
                    <a:gd name="T83" fmla="*/ 119 h 152"/>
                    <a:gd name="T84" fmla="*/ 147 w 153"/>
                    <a:gd name="T85" fmla="*/ 80 h 152"/>
                    <a:gd name="T86" fmla="*/ 98 w 153"/>
                    <a:gd name="T87" fmla="*/ 114 h 152"/>
                    <a:gd name="T88" fmla="*/ 93 w 153"/>
                    <a:gd name="T89" fmla="*/ 95 h 152"/>
                    <a:gd name="T90" fmla="*/ 106 w 153"/>
                    <a:gd name="T91" fmla="*/ 65 h 152"/>
                    <a:gd name="T92" fmla="*/ 104 w 153"/>
                    <a:gd name="T93" fmla="*/ 46 h 152"/>
                    <a:gd name="T94" fmla="*/ 49 w 153"/>
                    <a:gd name="T95" fmla="*/ 55 h 152"/>
                    <a:gd name="T96" fmla="*/ 50 w 153"/>
                    <a:gd name="T97" fmla="*/ 74 h 152"/>
                    <a:gd name="T98" fmla="*/ 61 w 153"/>
                    <a:gd name="T99" fmla="*/ 97 h 152"/>
                    <a:gd name="T100" fmla="*/ 29 w 153"/>
                    <a:gd name="T101" fmla="*/ 128 h 152"/>
                    <a:gd name="T102" fmla="*/ 5 w 153"/>
                    <a:gd name="T103" fmla="*/ 80 h 152"/>
                    <a:gd name="T104" fmla="*/ 73 w 153"/>
                    <a:gd name="T105" fmla="*/ 5 h 152"/>
                    <a:gd name="T106" fmla="*/ 77 w 153"/>
                    <a:gd name="T107" fmla="*/ 5 h 152"/>
                    <a:gd name="T108" fmla="*/ 80 w 153"/>
                    <a:gd name="T109" fmla="*/ 5 h 152"/>
                    <a:gd name="T110" fmla="*/ 147 w 153"/>
                    <a:gd name="T111" fmla="*/ 7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3" h="152">
                      <a:moveTo>
                        <a:pt x="76" y="0"/>
                      </a:moveTo>
                      <a:cubicBezTo>
                        <a:pt x="34" y="0"/>
                        <a:pt x="0" y="34"/>
                        <a:pt x="0" y="76"/>
                      </a:cubicBezTo>
                      <a:cubicBezTo>
                        <a:pt x="0" y="99"/>
                        <a:pt x="11" y="120"/>
                        <a:pt x="27" y="134"/>
                      </a:cubicBezTo>
                      <a:cubicBezTo>
                        <a:pt x="27" y="134"/>
                        <a:pt x="27" y="134"/>
                        <a:pt x="27" y="134"/>
                      </a:cubicBezTo>
                      <a:cubicBezTo>
                        <a:pt x="28" y="135"/>
                        <a:pt x="29" y="136"/>
                        <a:pt x="30" y="136"/>
                      </a:cubicBezTo>
                      <a:cubicBezTo>
                        <a:pt x="30" y="136"/>
                        <a:pt x="30" y="137"/>
                        <a:pt x="30" y="137"/>
                      </a:cubicBezTo>
                      <a:cubicBezTo>
                        <a:pt x="31" y="137"/>
                        <a:pt x="32" y="138"/>
                        <a:pt x="32" y="138"/>
                      </a:cubicBezTo>
                      <a:cubicBezTo>
                        <a:pt x="32" y="138"/>
                        <a:pt x="33" y="139"/>
                        <a:pt x="33" y="139"/>
                      </a:cubicBezTo>
                      <a:cubicBezTo>
                        <a:pt x="34" y="139"/>
                        <a:pt x="34" y="140"/>
                        <a:pt x="35" y="140"/>
                      </a:cubicBezTo>
                      <a:cubicBezTo>
                        <a:pt x="35" y="140"/>
                        <a:pt x="36" y="141"/>
                        <a:pt x="36" y="141"/>
                      </a:cubicBezTo>
                      <a:cubicBezTo>
                        <a:pt x="37" y="141"/>
                        <a:pt x="37" y="142"/>
                        <a:pt x="38" y="142"/>
                      </a:cubicBezTo>
                      <a:cubicBezTo>
                        <a:pt x="38" y="142"/>
                        <a:pt x="39" y="142"/>
                        <a:pt x="39" y="143"/>
                      </a:cubicBezTo>
                      <a:cubicBezTo>
                        <a:pt x="40" y="143"/>
                        <a:pt x="40" y="143"/>
                        <a:pt x="41" y="144"/>
                      </a:cubicBezTo>
                      <a:cubicBezTo>
                        <a:pt x="41" y="144"/>
                        <a:pt x="42" y="144"/>
                        <a:pt x="42" y="144"/>
                      </a:cubicBezTo>
                      <a:cubicBezTo>
                        <a:pt x="43" y="145"/>
                        <a:pt x="44" y="145"/>
                        <a:pt x="44" y="145"/>
                      </a:cubicBezTo>
                      <a:cubicBezTo>
                        <a:pt x="45" y="145"/>
                        <a:pt x="45" y="146"/>
                        <a:pt x="45" y="146"/>
                      </a:cubicBezTo>
                      <a:cubicBezTo>
                        <a:pt x="46" y="146"/>
                        <a:pt x="47" y="146"/>
                        <a:pt x="48" y="147"/>
                      </a:cubicBezTo>
                      <a:cubicBezTo>
                        <a:pt x="48" y="147"/>
                        <a:pt x="48" y="147"/>
                        <a:pt x="49" y="147"/>
                      </a:cubicBezTo>
                      <a:cubicBezTo>
                        <a:pt x="50" y="147"/>
                        <a:pt x="50" y="148"/>
                        <a:pt x="51" y="148"/>
                      </a:cubicBezTo>
                      <a:cubicBezTo>
                        <a:pt x="51" y="148"/>
                        <a:pt x="52" y="148"/>
                        <a:pt x="52" y="148"/>
                      </a:cubicBezTo>
                      <a:cubicBezTo>
                        <a:pt x="53" y="149"/>
                        <a:pt x="54" y="149"/>
                        <a:pt x="54" y="149"/>
                      </a:cubicBezTo>
                      <a:cubicBezTo>
                        <a:pt x="55" y="149"/>
                        <a:pt x="55" y="149"/>
                        <a:pt x="56" y="150"/>
                      </a:cubicBezTo>
                      <a:cubicBezTo>
                        <a:pt x="57" y="150"/>
                        <a:pt x="57" y="150"/>
                        <a:pt x="58" y="150"/>
                      </a:cubicBezTo>
                      <a:cubicBezTo>
                        <a:pt x="58" y="150"/>
                        <a:pt x="59" y="150"/>
                        <a:pt x="60" y="150"/>
                      </a:cubicBezTo>
                      <a:cubicBezTo>
                        <a:pt x="60" y="151"/>
                        <a:pt x="61" y="151"/>
                        <a:pt x="61" y="151"/>
                      </a:cubicBezTo>
                      <a:cubicBezTo>
                        <a:pt x="62" y="151"/>
                        <a:pt x="63" y="151"/>
                        <a:pt x="63" y="151"/>
                      </a:cubicBezTo>
                      <a:cubicBezTo>
                        <a:pt x="64" y="151"/>
                        <a:pt x="64" y="151"/>
                        <a:pt x="65" y="152"/>
                      </a:cubicBezTo>
                      <a:cubicBezTo>
                        <a:pt x="66" y="152"/>
                        <a:pt x="66" y="152"/>
                        <a:pt x="67" y="152"/>
                      </a:cubicBezTo>
                      <a:cubicBezTo>
                        <a:pt x="68" y="152"/>
                        <a:pt x="68" y="152"/>
                        <a:pt x="69" y="152"/>
                      </a:cubicBezTo>
                      <a:cubicBezTo>
                        <a:pt x="70" y="152"/>
                        <a:pt x="70" y="152"/>
                        <a:pt x="71" y="152"/>
                      </a:cubicBezTo>
                      <a:cubicBezTo>
                        <a:pt x="72" y="152"/>
                        <a:pt x="72" y="152"/>
                        <a:pt x="73" y="152"/>
                      </a:cubicBezTo>
                      <a:cubicBezTo>
                        <a:pt x="74" y="152"/>
                        <a:pt x="75" y="152"/>
                        <a:pt x="76" y="152"/>
                      </a:cubicBezTo>
                      <a:cubicBezTo>
                        <a:pt x="78" y="152"/>
                        <a:pt x="79" y="152"/>
                        <a:pt x="80" y="152"/>
                      </a:cubicBezTo>
                      <a:cubicBezTo>
                        <a:pt x="81" y="152"/>
                        <a:pt x="81" y="152"/>
                        <a:pt x="82" y="152"/>
                      </a:cubicBezTo>
                      <a:cubicBezTo>
                        <a:pt x="82" y="152"/>
                        <a:pt x="83" y="152"/>
                        <a:pt x="84" y="152"/>
                      </a:cubicBezTo>
                      <a:cubicBezTo>
                        <a:pt x="85" y="152"/>
                        <a:pt x="85" y="152"/>
                        <a:pt x="86" y="152"/>
                      </a:cubicBezTo>
                      <a:cubicBezTo>
                        <a:pt x="86" y="152"/>
                        <a:pt x="87" y="152"/>
                        <a:pt x="88" y="152"/>
                      </a:cubicBezTo>
                      <a:cubicBezTo>
                        <a:pt x="88" y="151"/>
                        <a:pt x="89" y="151"/>
                        <a:pt x="89" y="151"/>
                      </a:cubicBezTo>
                      <a:cubicBezTo>
                        <a:pt x="90" y="151"/>
                        <a:pt x="91" y="151"/>
                        <a:pt x="91" y="151"/>
                      </a:cubicBezTo>
                      <a:cubicBezTo>
                        <a:pt x="92" y="151"/>
                        <a:pt x="93" y="151"/>
                        <a:pt x="93" y="150"/>
                      </a:cubicBezTo>
                      <a:cubicBezTo>
                        <a:pt x="94" y="150"/>
                        <a:pt x="94" y="150"/>
                        <a:pt x="95" y="150"/>
                      </a:cubicBezTo>
                      <a:cubicBezTo>
                        <a:pt x="96" y="150"/>
                        <a:pt x="96" y="150"/>
                        <a:pt x="97" y="150"/>
                      </a:cubicBezTo>
                      <a:cubicBezTo>
                        <a:pt x="97" y="149"/>
                        <a:pt x="98" y="149"/>
                        <a:pt x="98" y="149"/>
                      </a:cubicBezTo>
                      <a:cubicBezTo>
                        <a:pt x="99" y="149"/>
                        <a:pt x="100" y="149"/>
                        <a:pt x="100" y="148"/>
                      </a:cubicBezTo>
                      <a:cubicBezTo>
                        <a:pt x="101" y="148"/>
                        <a:pt x="101" y="148"/>
                        <a:pt x="102" y="148"/>
                      </a:cubicBezTo>
                      <a:cubicBezTo>
                        <a:pt x="103" y="148"/>
                        <a:pt x="103" y="147"/>
                        <a:pt x="104" y="147"/>
                      </a:cubicBezTo>
                      <a:cubicBezTo>
                        <a:pt x="104" y="147"/>
                        <a:pt x="105" y="147"/>
                        <a:pt x="105" y="147"/>
                      </a:cubicBezTo>
                      <a:cubicBezTo>
                        <a:pt x="106" y="146"/>
                        <a:pt x="107" y="146"/>
                        <a:pt x="107" y="146"/>
                      </a:cubicBezTo>
                      <a:cubicBezTo>
                        <a:pt x="108" y="146"/>
                        <a:pt x="108" y="145"/>
                        <a:pt x="108" y="145"/>
                      </a:cubicBezTo>
                      <a:cubicBezTo>
                        <a:pt x="109" y="145"/>
                        <a:pt x="110" y="145"/>
                        <a:pt x="111" y="144"/>
                      </a:cubicBezTo>
                      <a:cubicBezTo>
                        <a:pt x="111" y="144"/>
                        <a:pt x="111" y="144"/>
                        <a:pt x="112" y="144"/>
                      </a:cubicBezTo>
                      <a:cubicBezTo>
                        <a:pt x="112" y="143"/>
                        <a:pt x="113" y="143"/>
                        <a:pt x="114" y="143"/>
                      </a:cubicBezTo>
                      <a:cubicBezTo>
                        <a:pt x="114" y="142"/>
                        <a:pt x="114" y="142"/>
                        <a:pt x="115" y="142"/>
                      </a:cubicBezTo>
                      <a:cubicBezTo>
                        <a:pt x="115" y="142"/>
                        <a:pt x="116" y="141"/>
                        <a:pt x="117" y="141"/>
                      </a:cubicBezTo>
                      <a:cubicBezTo>
                        <a:pt x="117" y="141"/>
                        <a:pt x="117" y="140"/>
                        <a:pt x="118" y="140"/>
                      </a:cubicBezTo>
                      <a:cubicBezTo>
                        <a:pt x="118" y="140"/>
                        <a:pt x="119" y="139"/>
                        <a:pt x="120" y="139"/>
                      </a:cubicBezTo>
                      <a:cubicBezTo>
                        <a:pt x="120" y="139"/>
                        <a:pt x="120" y="138"/>
                        <a:pt x="120" y="138"/>
                      </a:cubicBezTo>
                      <a:cubicBezTo>
                        <a:pt x="121" y="138"/>
                        <a:pt x="122" y="137"/>
                        <a:pt x="123" y="137"/>
                      </a:cubicBezTo>
                      <a:cubicBezTo>
                        <a:pt x="123" y="137"/>
                        <a:pt x="123" y="136"/>
                        <a:pt x="123" y="136"/>
                      </a:cubicBezTo>
                      <a:cubicBezTo>
                        <a:pt x="124" y="136"/>
                        <a:pt x="125" y="135"/>
                        <a:pt x="126" y="134"/>
                      </a:cubicBezTo>
                      <a:cubicBezTo>
                        <a:pt x="126" y="134"/>
                        <a:pt x="126" y="134"/>
                        <a:pt x="126" y="134"/>
                      </a:cubicBezTo>
                      <a:cubicBezTo>
                        <a:pt x="142" y="120"/>
                        <a:pt x="153" y="99"/>
                        <a:pt x="153" y="76"/>
                      </a:cubicBezTo>
                      <a:cubicBezTo>
                        <a:pt x="153" y="34"/>
                        <a:pt x="118" y="0"/>
                        <a:pt x="76" y="0"/>
                      </a:cubicBezTo>
                      <a:close/>
                      <a:moveTo>
                        <a:pt x="119" y="133"/>
                      </a:moveTo>
                      <a:cubicBezTo>
                        <a:pt x="118" y="134"/>
                        <a:pt x="117" y="134"/>
                        <a:pt x="116" y="135"/>
                      </a:cubicBezTo>
                      <a:cubicBezTo>
                        <a:pt x="116" y="135"/>
                        <a:pt x="115" y="136"/>
                        <a:pt x="115" y="136"/>
                      </a:cubicBezTo>
                      <a:cubicBezTo>
                        <a:pt x="114" y="137"/>
                        <a:pt x="113" y="137"/>
                        <a:pt x="111" y="138"/>
                      </a:cubicBezTo>
                      <a:cubicBezTo>
                        <a:pt x="111" y="138"/>
                        <a:pt x="111" y="138"/>
                        <a:pt x="110" y="139"/>
                      </a:cubicBezTo>
                      <a:cubicBezTo>
                        <a:pt x="109" y="139"/>
                        <a:pt x="107" y="140"/>
                        <a:pt x="106" y="141"/>
                      </a:cubicBezTo>
                      <a:cubicBezTo>
                        <a:pt x="106" y="141"/>
                        <a:pt x="105" y="141"/>
                        <a:pt x="105" y="141"/>
                      </a:cubicBezTo>
                      <a:cubicBezTo>
                        <a:pt x="103" y="142"/>
                        <a:pt x="102" y="143"/>
                        <a:pt x="100" y="143"/>
                      </a:cubicBezTo>
                      <a:cubicBezTo>
                        <a:pt x="100" y="143"/>
                        <a:pt x="99" y="143"/>
                        <a:pt x="99" y="144"/>
                      </a:cubicBezTo>
                      <a:cubicBezTo>
                        <a:pt x="97" y="144"/>
                        <a:pt x="96" y="145"/>
                        <a:pt x="94" y="145"/>
                      </a:cubicBezTo>
                      <a:cubicBezTo>
                        <a:pt x="94" y="145"/>
                        <a:pt x="94" y="145"/>
                        <a:pt x="94" y="145"/>
                      </a:cubicBezTo>
                      <a:cubicBezTo>
                        <a:pt x="92" y="146"/>
                        <a:pt x="91" y="146"/>
                        <a:pt x="89" y="146"/>
                      </a:cubicBezTo>
                      <a:cubicBezTo>
                        <a:pt x="89" y="146"/>
                        <a:pt x="88" y="146"/>
                        <a:pt x="88" y="146"/>
                      </a:cubicBezTo>
                      <a:cubicBezTo>
                        <a:pt x="86" y="147"/>
                        <a:pt x="85" y="147"/>
                        <a:pt x="83" y="147"/>
                      </a:cubicBezTo>
                      <a:cubicBezTo>
                        <a:pt x="82" y="147"/>
                        <a:pt x="82" y="147"/>
                        <a:pt x="82" y="147"/>
                      </a:cubicBezTo>
                      <a:cubicBezTo>
                        <a:pt x="81" y="147"/>
                        <a:pt x="81" y="147"/>
                        <a:pt x="80" y="147"/>
                      </a:cubicBezTo>
                      <a:cubicBezTo>
                        <a:pt x="80" y="147"/>
                        <a:pt x="80" y="147"/>
                        <a:pt x="80" y="147"/>
                      </a:cubicBezTo>
                      <a:cubicBezTo>
                        <a:pt x="79" y="147"/>
                        <a:pt x="78" y="147"/>
                        <a:pt x="76" y="147"/>
                      </a:cubicBezTo>
                      <a:cubicBezTo>
                        <a:pt x="75" y="147"/>
                        <a:pt x="74" y="147"/>
                        <a:pt x="73" y="147"/>
                      </a:cubicBezTo>
                      <a:cubicBezTo>
                        <a:pt x="72" y="147"/>
                        <a:pt x="72" y="147"/>
                        <a:pt x="72" y="147"/>
                      </a:cubicBezTo>
                      <a:cubicBezTo>
                        <a:pt x="72" y="147"/>
                        <a:pt x="71" y="147"/>
                        <a:pt x="71" y="147"/>
                      </a:cubicBezTo>
                      <a:cubicBezTo>
                        <a:pt x="71" y="147"/>
                        <a:pt x="70" y="147"/>
                        <a:pt x="70" y="147"/>
                      </a:cubicBezTo>
                      <a:cubicBezTo>
                        <a:pt x="68" y="147"/>
                        <a:pt x="67" y="147"/>
                        <a:pt x="65" y="146"/>
                      </a:cubicBezTo>
                      <a:cubicBezTo>
                        <a:pt x="64" y="146"/>
                        <a:pt x="64" y="146"/>
                        <a:pt x="64" y="146"/>
                      </a:cubicBezTo>
                      <a:cubicBezTo>
                        <a:pt x="62" y="146"/>
                        <a:pt x="60" y="145"/>
                        <a:pt x="59" y="145"/>
                      </a:cubicBezTo>
                      <a:cubicBezTo>
                        <a:pt x="59" y="145"/>
                        <a:pt x="59" y="145"/>
                        <a:pt x="59" y="145"/>
                      </a:cubicBezTo>
                      <a:cubicBezTo>
                        <a:pt x="57" y="145"/>
                        <a:pt x="55" y="144"/>
                        <a:pt x="54" y="144"/>
                      </a:cubicBezTo>
                      <a:cubicBezTo>
                        <a:pt x="53" y="143"/>
                        <a:pt x="53" y="143"/>
                        <a:pt x="53" y="143"/>
                      </a:cubicBezTo>
                      <a:cubicBezTo>
                        <a:pt x="51" y="143"/>
                        <a:pt x="50" y="142"/>
                        <a:pt x="48" y="141"/>
                      </a:cubicBezTo>
                      <a:cubicBezTo>
                        <a:pt x="48" y="141"/>
                        <a:pt x="47" y="141"/>
                        <a:pt x="47" y="141"/>
                      </a:cubicBezTo>
                      <a:cubicBezTo>
                        <a:pt x="45" y="140"/>
                        <a:pt x="44" y="139"/>
                        <a:pt x="43" y="139"/>
                      </a:cubicBezTo>
                      <a:cubicBezTo>
                        <a:pt x="42" y="138"/>
                        <a:pt x="42" y="138"/>
                        <a:pt x="41" y="138"/>
                      </a:cubicBezTo>
                      <a:cubicBezTo>
                        <a:pt x="40" y="137"/>
                        <a:pt x="39" y="137"/>
                        <a:pt x="38" y="136"/>
                      </a:cubicBezTo>
                      <a:cubicBezTo>
                        <a:pt x="38" y="136"/>
                        <a:pt x="37" y="135"/>
                        <a:pt x="37" y="135"/>
                      </a:cubicBezTo>
                      <a:cubicBezTo>
                        <a:pt x="36" y="134"/>
                        <a:pt x="34" y="134"/>
                        <a:pt x="33" y="133"/>
                      </a:cubicBezTo>
                      <a:cubicBezTo>
                        <a:pt x="33" y="132"/>
                        <a:pt x="33" y="131"/>
                        <a:pt x="33" y="131"/>
                      </a:cubicBezTo>
                      <a:cubicBezTo>
                        <a:pt x="40" y="125"/>
                        <a:pt x="47" y="121"/>
                        <a:pt x="56" y="119"/>
                      </a:cubicBezTo>
                      <a:cubicBezTo>
                        <a:pt x="57" y="119"/>
                        <a:pt x="59" y="118"/>
                        <a:pt x="60" y="117"/>
                      </a:cubicBezTo>
                      <a:cubicBezTo>
                        <a:pt x="64" y="113"/>
                        <a:pt x="68" y="106"/>
                        <a:pt x="66" y="96"/>
                      </a:cubicBezTo>
                      <a:cubicBezTo>
                        <a:pt x="65" y="95"/>
                        <a:pt x="65" y="93"/>
                        <a:pt x="64" y="92"/>
                      </a:cubicBezTo>
                      <a:cubicBezTo>
                        <a:pt x="60" y="87"/>
                        <a:pt x="58" y="81"/>
                        <a:pt x="56" y="75"/>
                      </a:cubicBezTo>
                      <a:cubicBezTo>
                        <a:pt x="56" y="73"/>
                        <a:pt x="55" y="72"/>
                        <a:pt x="54" y="70"/>
                      </a:cubicBezTo>
                      <a:cubicBezTo>
                        <a:pt x="53" y="68"/>
                        <a:pt x="52" y="67"/>
                        <a:pt x="52" y="65"/>
                      </a:cubicBezTo>
                      <a:cubicBezTo>
                        <a:pt x="52" y="63"/>
                        <a:pt x="53" y="61"/>
                        <a:pt x="54" y="59"/>
                      </a:cubicBezTo>
                      <a:cubicBezTo>
                        <a:pt x="55" y="58"/>
                        <a:pt x="55" y="58"/>
                        <a:pt x="55" y="58"/>
                      </a:cubicBezTo>
                      <a:cubicBezTo>
                        <a:pt x="55" y="57"/>
                        <a:pt x="55" y="55"/>
                        <a:pt x="55" y="54"/>
                      </a:cubicBezTo>
                      <a:cubicBezTo>
                        <a:pt x="54" y="53"/>
                        <a:pt x="54" y="53"/>
                        <a:pt x="54" y="53"/>
                      </a:cubicBezTo>
                      <a:cubicBezTo>
                        <a:pt x="53" y="52"/>
                        <a:pt x="53" y="50"/>
                        <a:pt x="53" y="47"/>
                      </a:cubicBezTo>
                      <a:cubicBezTo>
                        <a:pt x="53" y="46"/>
                        <a:pt x="53" y="46"/>
                        <a:pt x="53" y="46"/>
                      </a:cubicBezTo>
                      <a:cubicBezTo>
                        <a:pt x="53" y="36"/>
                        <a:pt x="65" y="28"/>
                        <a:pt x="76" y="28"/>
                      </a:cubicBezTo>
                      <a:cubicBezTo>
                        <a:pt x="88" y="28"/>
                        <a:pt x="99" y="36"/>
                        <a:pt x="99" y="46"/>
                      </a:cubicBezTo>
                      <a:cubicBezTo>
                        <a:pt x="99" y="47"/>
                        <a:pt x="99" y="47"/>
                        <a:pt x="99" y="47"/>
                      </a:cubicBezTo>
                      <a:cubicBezTo>
                        <a:pt x="99" y="50"/>
                        <a:pt x="99" y="52"/>
                        <a:pt x="98" y="53"/>
                      </a:cubicBezTo>
                      <a:cubicBezTo>
                        <a:pt x="98" y="54"/>
                        <a:pt x="98" y="54"/>
                        <a:pt x="98" y="54"/>
                      </a:cubicBezTo>
                      <a:cubicBezTo>
                        <a:pt x="97" y="55"/>
                        <a:pt x="97" y="57"/>
                        <a:pt x="98" y="58"/>
                      </a:cubicBezTo>
                      <a:cubicBezTo>
                        <a:pt x="99" y="59"/>
                        <a:pt x="99" y="59"/>
                        <a:pt x="99" y="59"/>
                      </a:cubicBezTo>
                      <a:cubicBezTo>
                        <a:pt x="100" y="61"/>
                        <a:pt x="100" y="63"/>
                        <a:pt x="100" y="65"/>
                      </a:cubicBezTo>
                      <a:cubicBezTo>
                        <a:pt x="100" y="67"/>
                        <a:pt x="100" y="68"/>
                        <a:pt x="99" y="70"/>
                      </a:cubicBezTo>
                      <a:cubicBezTo>
                        <a:pt x="98" y="72"/>
                        <a:pt x="97" y="73"/>
                        <a:pt x="97" y="75"/>
                      </a:cubicBezTo>
                      <a:cubicBezTo>
                        <a:pt x="95" y="81"/>
                        <a:pt x="92" y="87"/>
                        <a:pt x="89" y="92"/>
                      </a:cubicBezTo>
                      <a:cubicBezTo>
                        <a:pt x="88" y="93"/>
                        <a:pt x="87" y="95"/>
                        <a:pt x="87" y="96"/>
                      </a:cubicBezTo>
                      <a:cubicBezTo>
                        <a:pt x="85" y="106"/>
                        <a:pt x="89" y="113"/>
                        <a:pt x="93" y="117"/>
                      </a:cubicBezTo>
                      <a:cubicBezTo>
                        <a:pt x="94" y="118"/>
                        <a:pt x="95" y="119"/>
                        <a:pt x="97" y="119"/>
                      </a:cubicBezTo>
                      <a:cubicBezTo>
                        <a:pt x="106" y="121"/>
                        <a:pt x="112" y="125"/>
                        <a:pt x="119" y="131"/>
                      </a:cubicBezTo>
                      <a:cubicBezTo>
                        <a:pt x="120" y="131"/>
                        <a:pt x="120" y="132"/>
                        <a:pt x="119" y="133"/>
                      </a:cubicBezTo>
                      <a:close/>
                      <a:moveTo>
                        <a:pt x="147" y="80"/>
                      </a:moveTo>
                      <a:cubicBezTo>
                        <a:pt x="146" y="99"/>
                        <a:pt x="138" y="116"/>
                        <a:pt x="125" y="128"/>
                      </a:cubicBezTo>
                      <a:cubicBezTo>
                        <a:pt x="125" y="128"/>
                        <a:pt x="124" y="128"/>
                        <a:pt x="123" y="128"/>
                      </a:cubicBezTo>
                      <a:cubicBezTo>
                        <a:pt x="116" y="121"/>
                        <a:pt x="108" y="116"/>
                        <a:pt x="98" y="114"/>
                      </a:cubicBezTo>
                      <a:cubicBezTo>
                        <a:pt x="97" y="114"/>
                        <a:pt x="96" y="113"/>
                        <a:pt x="96" y="113"/>
                      </a:cubicBezTo>
                      <a:cubicBezTo>
                        <a:pt x="93" y="109"/>
                        <a:pt x="91" y="105"/>
                        <a:pt x="92" y="97"/>
                      </a:cubicBezTo>
                      <a:cubicBezTo>
                        <a:pt x="92" y="96"/>
                        <a:pt x="93" y="96"/>
                        <a:pt x="93" y="95"/>
                      </a:cubicBezTo>
                      <a:cubicBezTo>
                        <a:pt x="97" y="90"/>
                        <a:pt x="100" y="83"/>
                        <a:pt x="101" y="76"/>
                      </a:cubicBezTo>
                      <a:cubicBezTo>
                        <a:pt x="102" y="75"/>
                        <a:pt x="102" y="74"/>
                        <a:pt x="103" y="74"/>
                      </a:cubicBezTo>
                      <a:cubicBezTo>
                        <a:pt x="105" y="71"/>
                        <a:pt x="106" y="68"/>
                        <a:pt x="106" y="65"/>
                      </a:cubicBezTo>
                      <a:cubicBezTo>
                        <a:pt x="106" y="62"/>
                        <a:pt x="105" y="59"/>
                        <a:pt x="103" y="57"/>
                      </a:cubicBezTo>
                      <a:cubicBezTo>
                        <a:pt x="103" y="56"/>
                        <a:pt x="103" y="55"/>
                        <a:pt x="103" y="55"/>
                      </a:cubicBezTo>
                      <a:cubicBezTo>
                        <a:pt x="105" y="52"/>
                        <a:pt x="104" y="49"/>
                        <a:pt x="104" y="46"/>
                      </a:cubicBezTo>
                      <a:cubicBezTo>
                        <a:pt x="104" y="33"/>
                        <a:pt x="90" y="23"/>
                        <a:pt x="76" y="23"/>
                      </a:cubicBezTo>
                      <a:cubicBezTo>
                        <a:pt x="62" y="23"/>
                        <a:pt x="48" y="33"/>
                        <a:pt x="48" y="46"/>
                      </a:cubicBezTo>
                      <a:cubicBezTo>
                        <a:pt x="48" y="49"/>
                        <a:pt x="48" y="52"/>
                        <a:pt x="49" y="55"/>
                      </a:cubicBezTo>
                      <a:cubicBezTo>
                        <a:pt x="50" y="55"/>
                        <a:pt x="50" y="56"/>
                        <a:pt x="49" y="57"/>
                      </a:cubicBezTo>
                      <a:cubicBezTo>
                        <a:pt x="48" y="59"/>
                        <a:pt x="47" y="62"/>
                        <a:pt x="47" y="65"/>
                      </a:cubicBezTo>
                      <a:cubicBezTo>
                        <a:pt x="47" y="68"/>
                        <a:pt x="48" y="71"/>
                        <a:pt x="50" y="74"/>
                      </a:cubicBezTo>
                      <a:cubicBezTo>
                        <a:pt x="51" y="74"/>
                        <a:pt x="51" y="75"/>
                        <a:pt x="51" y="76"/>
                      </a:cubicBezTo>
                      <a:cubicBezTo>
                        <a:pt x="53" y="83"/>
                        <a:pt x="56" y="90"/>
                        <a:pt x="60" y="95"/>
                      </a:cubicBezTo>
                      <a:cubicBezTo>
                        <a:pt x="60" y="96"/>
                        <a:pt x="61" y="96"/>
                        <a:pt x="61" y="97"/>
                      </a:cubicBezTo>
                      <a:cubicBezTo>
                        <a:pt x="62" y="104"/>
                        <a:pt x="60" y="109"/>
                        <a:pt x="57" y="113"/>
                      </a:cubicBezTo>
                      <a:cubicBezTo>
                        <a:pt x="56" y="113"/>
                        <a:pt x="56" y="114"/>
                        <a:pt x="55" y="114"/>
                      </a:cubicBezTo>
                      <a:cubicBezTo>
                        <a:pt x="45" y="116"/>
                        <a:pt x="37" y="121"/>
                        <a:pt x="29" y="128"/>
                      </a:cubicBezTo>
                      <a:cubicBezTo>
                        <a:pt x="29" y="128"/>
                        <a:pt x="28" y="128"/>
                        <a:pt x="27" y="128"/>
                      </a:cubicBezTo>
                      <a:cubicBezTo>
                        <a:pt x="15" y="116"/>
                        <a:pt x="6" y="99"/>
                        <a:pt x="5" y="80"/>
                      </a:cubicBezTo>
                      <a:cubicBezTo>
                        <a:pt x="5" y="80"/>
                        <a:pt x="5" y="80"/>
                        <a:pt x="5" y="80"/>
                      </a:cubicBezTo>
                      <a:cubicBezTo>
                        <a:pt x="5" y="78"/>
                        <a:pt x="5" y="75"/>
                        <a:pt x="5" y="73"/>
                      </a:cubicBezTo>
                      <a:cubicBezTo>
                        <a:pt x="5" y="73"/>
                        <a:pt x="5" y="72"/>
                        <a:pt x="5" y="72"/>
                      </a:cubicBezTo>
                      <a:cubicBezTo>
                        <a:pt x="7" y="36"/>
                        <a:pt x="36" y="7"/>
                        <a:pt x="73" y="5"/>
                      </a:cubicBezTo>
                      <a:cubicBezTo>
                        <a:pt x="73" y="5"/>
                        <a:pt x="73" y="5"/>
                        <a:pt x="73" y="5"/>
                      </a:cubicBezTo>
                      <a:cubicBezTo>
                        <a:pt x="74" y="5"/>
                        <a:pt x="75" y="5"/>
                        <a:pt x="75" y="5"/>
                      </a:cubicBezTo>
                      <a:cubicBezTo>
                        <a:pt x="76" y="5"/>
                        <a:pt x="77" y="5"/>
                        <a:pt x="77" y="5"/>
                      </a:cubicBezTo>
                      <a:cubicBezTo>
                        <a:pt x="77" y="5"/>
                        <a:pt x="77" y="5"/>
                        <a:pt x="78" y="5"/>
                      </a:cubicBezTo>
                      <a:cubicBezTo>
                        <a:pt x="78" y="5"/>
                        <a:pt x="79" y="5"/>
                        <a:pt x="79" y="5"/>
                      </a:cubicBezTo>
                      <a:cubicBezTo>
                        <a:pt x="80" y="5"/>
                        <a:pt x="80" y="5"/>
                        <a:pt x="80" y="5"/>
                      </a:cubicBezTo>
                      <a:cubicBezTo>
                        <a:pt x="116" y="7"/>
                        <a:pt x="146" y="36"/>
                        <a:pt x="147" y="72"/>
                      </a:cubicBezTo>
                      <a:cubicBezTo>
                        <a:pt x="147" y="73"/>
                        <a:pt x="147" y="73"/>
                        <a:pt x="147" y="73"/>
                      </a:cubicBezTo>
                      <a:cubicBezTo>
                        <a:pt x="148" y="75"/>
                        <a:pt x="148" y="77"/>
                        <a:pt x="147" y="79"/>
                      </a:cubicBezTo>
                      <a:cubicBezTo>
                        <a:pt x="147" y="79"/>
                        <a:pt x="147" y="80"/>
                        <a:pt x="147" y="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765"/>
                </a:p>
              </p:txBody>
            </p:sp>
          </p:grpSp>
        </p:grpSp>
      </p:grpSp>
    </p:spTree>
    <p:extLst>
      <p:ext uri="{BB962C8B-B14F-4D97-AF65-F5344CB8AC3E}">
        <p14:creationId xmlns:p14="http://schemas.microsoft.com/office/powerpoint/2010/main" val="777239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87206"/>
            <a:ext cx="4167887" cy="646331"/>
          </a:xfrm>
          <a:prstGeom prst="rect">
            <a:avLst/>
          </a:prstGeo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2" y="3962400"/>
            <a:ext cx="4164583" cy="307777"/>
          </a:xfrm>
          <a:prstGeom prst="rect">
            <a:avLst/>
          </a:prstGeo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p:txBody>
      </p:sp>
      <p:sp>
        <p:nvSpPr>
          <p:cNvPr id="4" name="Picture Placeholder 3"/>
          <p:cNvSpPr>
            <a:spLocks noGrp="1"/>
          </p:cNvSpPr>
          <p:nvPr>
            <p:ph type="pic" sz="quarter" idx="13" hasCustomPrompt="1"/>
          </p:nvPr>
        </p:nvSpPr>
        <p:spPr>
          <a:xfrm>
            <a:off x="5343524" y="0"/>
            <a:ext cx="6858000" cy="6858000"/>
          </a:xfrm>
          <a:prstGeom prst="rect">
            <a:avLst/>
          </a:prstGeom>
        </p:spPr>
        <p:txBody>
          <a:bodyPr/>
          <a:lstStyle>
            <a:lvl1pPr marL="0" indent="0">
              <a:buNone/>
              <a:defRPr/>
            </a:lvl1pPr>
          </a:lstStyle>
          <a:p>
            <a:r>
              <a:rPr lang="en-US"/>
              <a:t>Tap to insert photo or illustration</a:t>
            </a:r>
          </a:p>
        </p:txBody>
      </p:sp>
    </p:spTree>
    <p:extLst>
      <p:ext uri="{BB962C8B-B14F-4D97-AF65-F5344CB8AC3E}">
        <p14:creationId xmlns:p14="http://schemas.microsoft.com/office/powerpoint/2010/main" val="143489377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1_Title-sub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7618935-CAF1-4DEC-988E-D55192FDD38C}"/>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4000" b="0" i="0" baseline="0" err="1">
              <a:gradFill>
                <a:gsLst>
                  <a:gs pos="0">
                    <a:srgbClr val="FFFFFF"/>
                  </a:gs>
                  <a:gs pos="100000">
                    <a:srgbClr val="FFFFFF"/>
                  </a:gs>
                </a:gsLst>
                <a:lin ang="5400000" scaled="0"/>
              </a:gradFill>
              <a:latin typeface="Segoe Semibold"/>
              <a:ea typeface="+mn-ea"/>
              <a:cs typeface="Segoe UI" pitchFamily="34" charset="0"/>
              <a:sym typeface="Segoe Semibold"/>
            </a:endParaRPr>
          </a:p>
        </p:txBody>
      </p:sp>
      <p:sp>
        <p:nvSpPr>
          <p:cNvPr id="2" name="Title 1"/>
          <p:cNvSpPr>
            <a:spLocks noGrp="1"/>
          </p:cNvSpPr>
          <p:nvPr>
            <p:ph type="title"/>
          </p:nvPr>
        </p:nvSpPr>
        <p:spPr>
          <a:xfrm>
            <a:off x="448212" y="253713"/>
            <a:ext cx="11292463" cy="935463"/>
          </a:xfrm>
        </p:spPr>
        <p:txBody>
          <a:bodyPr/>
          <a:lstStyle>
            <a:lvl1pPr>
              <a:defRPr>
                <a:solidFill>
                  <a:schemeClr val="bg2"/>
                </a:solidFill>
              </a:defRPr>
            </a:lvl1pPr>
          </a:lstStyle>
          <a:p>
            <a:r>
              <a:rPr lang="en-US"/>
              <a:t>Click to edit Master title style</a:t>
            </a:r>
          </a:p>
        </p:txBody>
      </p:sp>
      <p:sp>
        <p:nvSpPr>
          <p:cNvPr id="7" name="Text Placeholder 4"/>
          <p:cNvSpPr>
            <a:spLocks noGrp="1"/>
          </p:cNvSpPr>
          <p:nvPr>
            <p:ph type="body" sz="quarter" idx="11"/>
          </p:nvPr>
        </p:nvSpPr>
        <p:spPr>
          <a:xfrm>
            <a:off x="448180" y="837423"/>
            <a:ext cx="11290217" cy="492443"/>
          </a:xfrm>
        </p:spPr>
        <p:txBody>
          <a:bodyPr/>
          <a:lstStyle>
            <a:lvl1pPr marL="0" indent="0">
              <a:lnSpc>
                <a:spcPct val="100000"/>
              </a:lnSpc>
              <a:spcBef>
                <a:spcPts val="0"/>
              </a:spcBef>
              <a:buNone/>
              <a:defRPr sz="2000">
                <a:solidFill>
                  <a:schemeClr val="bg1"/>
                </a:solidFill>
                <a:latin typeface="+mn-lt"/>
              </a:defRPr>
            </a:lvl1pPr>
            <a:lvl2pPr>
              <a:defRPr sz="1961">
                <a:latin typeface="+mn-lt"/>
              </a:defRPr>
            </a:lvl2pPr>
            <a:lvl3pPr>
              <a:defRPr sz="1765">
                <a:latin typeface="+mn-lt"/>
              </a:defRPr>
            </a:lvl3pPr>
            <a:lvl4pPr>
              <a:defRPr sz="1567">
                <a:latin typeface="+mn-lt"/>
              </a:defRPr>
            </a:lvl4pPr>
            <a:lvl5pPr>
              <a:defRPr sz="1567">
                <a:latin typeface="+mn-lt"/>
              </a:defRPr>
            </a:lvl5pPr>
          </a:lstStyle>
          <a:p>
            <a:pPr lvl="0"/>
            <a:r>
              <a:rPr lang="en-US"/>
              <a:t>Edit Master text styles</a:t>
            </a:r>
          </a:p>
        </p:txBody>
      </p:sp>
      <p:sp>
        <p:nvSpPr>
          <p:cNvPr id="6" name="Footer Placeholder 6">
            <a:extLst>
              <a:ext uri="{FF2B5EF4-FFF2-40B4-BE49-F238E27FC236}">
                <a16:creationId xmlns:a16="http://schemas.microsoft.com/office/drawing/2014/main" id="{4C4FC984-2184-40D1-B976-A8920AA05F70}"/>
              </a:ext>
            </a:extLst>
          </p:cNvPr>
          <p:cNvSpPr>
            <a:spLocks noGrp="1"/>
          </p:cNvSpPr>
          <p:nvPr>
            <p:ph type="ftr" sz="quarter" idx="3"/>
          </p:nvPr>
        </p:nvSpPr>
        <p:spPr>
          <a:xfrm>
            <a:off x="5162224" y="6592225"/>
            <a:ext cx="1867552" cy="123111"/>
          </a:xfrm>
          <a:prstGeom prst="rect">
            <a:avLst/>
          </a:prstGeom>
        </p:spPr>
        <p:txBody>
          <a:bodyPr vert="horz" wrap="square" lIns="0" tIns="0" rIns="0" bIns="0" rtlCol="0" anchor="ctr">
            <a:spAutoFit/>
          </a:bodyPr>
          <a:lstStyle>
            <a:lvl1pPr algn="ctr">
              <a:defRPr lang="en-US" sz="800" smtClean="0">
                <a:solidFill>
                  <a:schemeClr val="bg1"/>
                </a:solidFill>
              </a:defRPr>
            </a:lvl1pPr>
          </a:lstStyle>
          <a:p>
            <a:endParaRPr lang="en-IN"/>
          </a:p>
        </p:txBody>
      </p:sp>
      <p:sp>
        <p:nvSpPr>
          <p:cNvPr id="8" name="Slide Number Placeholder 4">
            <a:extLst>
              <a:ext uri="{FF2B5EF4-FFF2-40B4-BE49-F238E27FC236}">
                <a16:creationId xmlns:a16="http://schemas.microsoft.com/office/drawing/2014/main" id="{02F29814-A9FD-471C-916C-71371C799D65}"/>
              </a:ext>
            </a:extLst>
          </p:cNvPr>
          <p:cNvSpPr>
            <a:spLocks noGrp="1"/>
          </p:cNvSpPr>
          <p:nvPr>
            <p:ph type="sldNum" sz="quarter" idx="4"/>
          </p:nvPr>
        </p:nvSpPr>
        <p:spPr>
          <a:xfrm>
            <a:off x="11879419" y="6585883"/>
            <a:ext cx="139862" cy="135796"/>
          </a:xfrm>
          <a:prstGeom prst="rect">
            <a:avLst/>
          </a:prstGeom>
        </p:spPr>
        <p:txBody>
          <a:bodyPr vert="horz" wrap="none" lIns="0" tIns="0" rIns="0" bIns="0" rtlCol="0" anchor="ctr">
            <a:noAutofit/>
          </a:bodyPr>
          <a:lstStyle>
            <a:lvl1pPr>
              <a:defRPr lang="en-US" sz="800" smtClean="0">
                <a:solidFill>
                  <a:schemeClr val="bg1"/>
                </a:solidFill>
              </a:defRPr>
            </a:lvl1pPr>
          </a:lstStyle>
          <a:p>
            <a:pPr algn="r"/>
            <a:fld id="{4F6BF59E-C7AB-4D2C-B602-9844A5FEE556}" type="slidenum">
              <a:rPr lang="en-IN" smtClean="0"/>
              <a:pPr algn="r"/>
              <a:t>‹#›</a:t>
            </a:fld>
            <a:endParaRPr lang="en-IN"/>
          </a:p>
        </p:txBody>
      </p:sp>
    </p:spTree>
    <p:extLst>
      <p:ext uri="{BB962C8B-B14F-4D97-AF65-F5344CB8AC3E}">
        <p14:creationId xmlns:p14="http://schemas.microsoft.com/office/powerpoint/2010/main" val="37939283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D0FCC7D-B47E-49F8-9336-A15F51DACBDE}"/>
              </a:ext>
            </a:extLst>
          </p:cNvPr>
          <p:cNvSpPr>
            <a:spLocks noGrp="1"/>
          </p:cNvSpPr>
          <p:nvPr>
            <p:ph type="title" hasCustomPrompt="1"/>
          </p:nvPr>
        </p:nvSpPr>
        <p:spPr>
          <a:xfrm>
            <a:off x="269240" y="289511"/>
            <a:ext cx="11655840" cy="899665"/>
          </a:xfrm>
        </p:spPr>
        <p:txBody>
          <a:bodyPr/>
          <a:lstStyle>
            <a:lvl1pPr>
              <a:defRPr>
                <a:solidFill>
                  <a:srgbClr val="002060"/>
                </a:solidFill>
              </a:defRPr>
            </a:lvl1pPr>
          </a:lstStyle>
          <a:p>
            <a:r>
              <a:rPr lang="en-US"/>
              <a:t>CLICK TO EDIT MASTER TITLE STYLE</a:t>
            </a:r>
          </a:p>
        </p:txBody>
      </p:sp>
      <p:sp>
        <p:nvSpPr>
          <p:cNvPr id="3" name="Footer Placeholder 6">
            <a:extLst>
              <a:ext uri="{FF2B5EF4-FFF2-40B4-BE49-F238E27FC236}">
                <a16:creationId xmlns:a16="http://schemas.microsoft.com/office/drawing/2014/main" id="{DB52FEE8-C237-400B-A9D4-32B894B2CE3F}"/>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Tree>
    <p:extLst>
      <p:ext uri="{BB962C8B-B14F-4D97-AF65-F5344CB8AC3E}">
        <p14:creationId xmlns:p14="http://schemas.microsoft.com/office/powerpoint/2010/main" val="267528669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2032" y="289511"/>
            <a:ext cx="7363047" cy="899665"/>
          </a:xfrm>
        </p:spPr>
        <p:txBody>
          <a:bodyPr/>
          <a:lstStyle>
            <a:lvl1pPr>
              <a:defRPr>
                <a:solidFill>
                  <a:srgbClr val="002060"/>
                </a:solidFill>
              </a:defRPr>
            </a:lvl1pPr>
          </a:lstStyle>
          <a:p>
            <a:r>
              <a:rPr lang="en-US"/>
              <a:t>CLICK TO EDIT MASTER TITLE STYLE</a:t>
            </a:r>
          </a:p>
        </p:txBody>
      </p:sp>
      <p:pic>
        <p:nvPicPr>
          <p:cNvPr id="6" name="Picture 5">
            <a:extLst>
              <a:ext uri="{FF2B5EF4-FFF2-40B4-BE49-F238E27FC236}">
                <a16:creationId xmlns:a16="http://schemas.microsoft.com/office/drawing/2014/main" id="{7524B5A6-22ED-4A3C-A4C3-589A52EF6325}"/>
              </a:ext>
            </a:extLst>
          </p:cNvPr>
          <p:cNvPicPr>
            <a:picLocks noChangeAspect="1"/>
          </p:cNvPicPr>
          <p:nvPr userDrawn="1"/>
        </p:nvPicPr>
        <p:blipFill rotWithShape="1">
          <a:blip r:embed="rId2"/>
          <a:srcRect l="30172" t="50956" r="50630" b="2553"/>
          <a:stretch/>
        </p:blipFill>
        <p:spPr>
          <a:xfrm>
            <a:off x="11645" y="-6592"/>
            <a:ext cx="4212441" cy="6864592"/>
          </a:xfrm>
          <a:prstGeom prst="rect">
            <a:avLst/>
          </a:prstGeom>
        </p:spPr>
      </p:pic>
      <p:sp>
        <p:nvSpPr>
          <p:cNvPr id="7" name="Rectangle 6">
            <a:extLst>
              <a:ext uri="{FF2B5EF4-FFF2-40B4-BE49-F238E27FC236}">
                <a16:creationId xmlns:a16="http://schemas.microsoft.com/office/drawing/2014/main" id="{AF2D8FC7-E731-4628-B88B-219A3EC1EC57}"/>
              </a:ext>
            </a:extLst>
          </p:cNvPr>
          <p:cNvSpPr/>
          <p:nvPr userDrawn="1"/>
        </p:nvSpPr>
        <p:spPr bwMode="auto">
          <a:xfrm>
            <a:off x="1" y="-6592"/>
            <a:ext cx="4224086" cy="6865681"/>
          </a:xfrm>
          <a:prstGeom prst="rect">
            <a:avLst/>
          </a:prstGeom>
          <a:solidFill>
            <a:schemeClr val="tx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sp>
        <p:nvSpPr>
          <p:cNvPr id="3" name="Footer Placeholder 6">
            <a:extLst>
              <a:ext uri="{FF2B5EF4-FFF2-40B4-BE49-F238E27FC236}">
                <a16:creationId xmlns:a16="http://schemas.microsoft.com/office/drawing/2014/main" id="{9F0AE01A-D823-4532-AF43-AA426140DA58}"/>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solidFill>
                  <a:schemeClr val="bg1">
                    <a:lumMod val="75000"/>
                  </a:schemeClr>
                </a:solidFill>
                <a:latin typeface="Segoe UI"/>
              </a:rPr>
              <a:t>Microsoft Highly Confidential | For Discussion Purposes Only</a:t>
            </a:r>
          </a:p>
        </p:txBody>
      </p:sp>
    </p:spTree>
    <p:extLst>
      <p:ext uri="{BB962C8B-B14F-4D97-AF65-F5344CB8AC3E}">
        <p14:creationId xmlns:p14="http://schemas.microsoft.com/office/powerpoint/2010/main" val="32275219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2032" y="289511"/>
            <a:ext cx="7363047" cy="899665"/>
          </a:xfrm>
        </p:spPr>
        <p:txBody>
          <a:bodyPr/>
          <a:lstStyle>
            <a:lvl1pPr>
              <a:defRPr>
                <a:solidFill>
                  <a:srgbClr val="002060"/>
                </a:solidFill>
              </a:defRPr>
            </a:lvl1pPr>
          </a:lstStyle>
          <a:p>
            <a:r>
              <a:rPr lang="en-US"/>
              <a:t>CLICK TO EDIT MASTER TITLE STYLE</a:t>
            </a:r>
          </a:p>
        </p:txBody>
      </p:sp>
      <p:pic>
        <p:nvPicPr>
          <p:cNvPr id="6" name="Picture 5">
            <a:extLst>
              <a:ext uri="{FF2B5EF4-FFF2-40B4-BE49-F238E27FC236}">
                <a16:creationId xmlns:a16="http://schemas.microsoft.com/office/drawing/2014/main" id="{7524B5A6-22ED-4A3C-A4C3-589A52EF6325}"/>
              </a:ext>
            </a:extLst>
          </p:cNvPr>
          <p:cNvPicPr>
            <a:picLocks noChangeAspect="1"/>
          </p:cNvPicPr>
          <p:nvPr userDrawn="1"/>
        </p:nvPicPr>
        <p:blipFill rotWithShape="1">
          <a:blip r:embed="rId2"/>
          <a:srcRect l="30172" t="50956" r="50630" b="2553"/>
          <a:stretch/>
        </p:blipFill>
        <p:spPr>
          <a:xfrm>
            <a:off x="11645" y="-6592"/>
            <a:ext cx="4212441" cy="6864592"/>
          </a:xfrm>
          <a:prstGeom prst="rect">
            <a:avLst/>
          </a:prstGeom>
        </p:spPr>
      </p:pic>
      <p:sp>
        <p:nvSpPr>
          <p:cNvPr id="3" name="Footer Placeholder 6">
            <a:extLst>
              <a:ext uri="{FF2B5EF4-FFF2-40B4-BE49-F238E27FC236}">
                <a16:creationId xmlns:a16="http://schemas.microsoft.com/office/drawing/2014/main" id="{9F0AE01A-D823-4532-AF43-AA426140DA58}"/>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solidFill>
                  <a:schemeClr val="bg1">
                    <a:lumMod val="75000"/>
                  </a:schemeClr>
                </a:solidFill>
                <a:latin typeface="Segoe UI"/>
              </a:rPr>
              <a:t>Microsoft Highly Confidential | For Discussion Purposes Only</a:t>
            </a:r>
          </a:p>
        </p:txBody>
      </p:sp>
    </p:spTree>
    <p:extLst>
      <p:ext uri="{BB962C8B-B14F-4D97-AF65-F5344CB8AC3E}">
        <p14:creationId xmlns:p14="http://schemas.microsoft.com/office/powerpoint/2010/main" val="28937117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20631"/>
            <a:ext cx="11655840" cy="899665"/>
          </a:xfrm>
        </p:spPr>
        <p:txBody>
          <a:bodyPr/>
          <a:lstStyle>
            <a:lvl1pPr>
              <a:defRPr kumimoji="0" lang="en-US" sz="4800" b="0" i="0" u="none" strike="noStrike" kern="1200" cap="none" spc="300" normalizeH="0" baseline="0" dirty="0">
                <a:ln w="3175">
                  <a:noFill/>
                </a:ln>
                <a:solidFill>
                  <a:srgbClr val="002060"/>
                </a:solidFill>
                <a:effectLst/>
                <a:uLnTx/>
                <a:uFillTx/>
                <a:latin typeface="Segoe UI"/>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8627136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mp; 2-color 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689050"/>
          </a:xfrm>
        </p:spPr>
        <p:txBody>
          <a:bodyPr/>
          <a:lstStyle>
            <a:lvl1pPr marL="0" indent="0">
              <a:buNone/>
              <a:defRPr sz="2000">
                <a:solidFill>
                  <a:srgbClr val="00188F"/>
                </a:solidFill>
              </a:defRPr>
            </a:lvl1pPr>
            <a:lvl2pPr marL="0" indent="0">
              <a:buFont typeface="Arial" panose="020B0604020202020204" pitchFamily="34" charset="0"/>
              <a:buNone/>
              <a:defRPr sz="1961"/>
            </a:lvl2pPr>
            <a:lvl3pPr marL="224097" indent="0">
              <a:buFont typeface="Arial" panose="020B0604020202020204" pitchFamily="34" charset="0"/>
              <a:buNone/>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a:t>Click to edit Master text styles</a:t>
            </a: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8" name="Text Placeholder 5">
            <a:extLst>
              <a:ext uri="{FF2B5EF4-FFF2-40B4-BE49-F238E27FC236}">
                <a16:creationId xmlns:a16="http://schemas.microsoft.com/office/drawing/2014/main" id="{2EA6C471-20EC-4B34-8FAF-B64D4BE7A0AE}"/>
              </a:ext>
            </a:extLst>
          </p:cNvPr>
          <p:cNvSpPr>
            <a:spLocks noGrp="1"/>
          </p:cNvSpPr>
          <p:nvPr>
            <p:ph type="body" sz="quarter" idx="11"/>
          </p:nvPr>
        </p:nvSpPr>
        <p:spPr>
          <a:xfrm>
            <a:off x="269238" y="2056861"/>
            <a:ext cx="3637281" cy="3469209"/>
          </a:xfrm>
        </p:spPr>
        <p:txBody>
          <a:bodyPr/>
          <a:lstStyle>
            <a:lvl1pPr marL="0" indent="0">
              <a:buNone/>
              <a:defRPr sz="2000">
                <a:solidFill>
                  <a:schemeClr val="accent6">
                    <a:lumMod val="50000"/>
                  </a:schemeClr>
                </a:solidFill>
              </a:defRPr>
            </a:lvl1pPr>
            <a:lvl2pPr marL="342900" indent="-342900">
              <a:buFont typeface="Arial" panose="020B0604020202020204" pitchFamily="34" charset="0"/>
              <a:buChar char="•"/>
              <a:defRPr sz="1961">
                <a:solidFill>
                  <a:schemeClr val="accent6">
                    <a:lumMod val="50000"/>
                  </a:schemeClr>
                </a:solidFill>
              </a:defRPr>
            </a:lvl2pPr>
            <a:lvl3pPr marL="566997" indent="-342900">
              <a:buFont typeface="Arial" panose="020B0604020202020204" pitchFamily="34" charset="0"/>
              <a:buChar char="•"/>
              <a:defRPr>
                <a:solidFill>
                  <a:schemeClr val="accent6">
                    <a:lumMod val="50000"/>
                  </a:schemeClr>
                </a:solidFill>
              </a:defRPr>
            </a:lvl3pPr>
            <a:lvl4pPr marL="733943" indent="-285750">
              <a:buFont typeface="Arial" panose="020B0604020202020204" pitchFamily="34" charset="0"/>
              <a:buChar char="•"/>
              <a:defRPr>
                <a:solidFill>
                  <a:schemeClr val="accent6">
                    <a:lumMod val="50000"/>
                  </a:schemeClr>
                </a:solidFill>
              </a:defRPr>
            </a:lvl4pPr>
            <a:lvl5pPr marL="958040" indent="-285750">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302A565B-01DD-4299-875A-E97BB1EEFDF6}"/>
              </a:ext>
            </a:extLst>
          </p:cNvPr>
          <p:cNvSpPr>
            <a:spLocks noGrp="1"/>
          </p:cNvSpPr>
          <p:nvPr>
            <p:ph type="body" sz="quarter" idx="12"/>
          </p:nvPr>
        </p:nvSpPr>
        <p:spPr>
          <a:xfrm>
            <a:off x="4277359" y="2056861"/>
            <a:ext cx="3637281" cy="3469209"/>
          </a:xfrm>
        </p:spPr>
        <p:txBody>
          <a:bodyPr/>
          <a:lstStyle>
            <a:lvl1pPr marL="0" indent="0">
              <a:buNone/>
              <a:defRPr sz="2000">
                <a:solidFill>
                  <a:schemeClr val="accent6">
                    <a:lumMod val="50000"/>
                  </a:schemeClr>
                </a:solidFill>
              </a:defRPr>
            </a:lvl1pPr>
            <a:lvl2pPr marL="342900" indent="-342900">
              <a:buFont typeface="Arial" panose="020B0604020202020204" pitchFamily="34" charset="0"/>
              <a:buChar char="•"/>
              <a:defRPr sz="1961">
                <a:solidFill>
                  <a:schemeClr val="accent6">
                    <a:lumMod val="50000"/>
                  </a:schemeClr>
                </a:solidFill>
              </a:defRPr>
            </a:lvl2pPr>
            <a:lvl3pPr marL="566997" indent="-342900">
              <a:buFont typeface="Arial" panose="020B0604020202020204" pitchFamily="34" charset="0"/>
              <a:buChar char="•"/>
              <a:defRPr>
                <a:solidFill>
                  <a:schemeClr val="accent6">
                    <a:lumMod val="50000"/>
                  </a:schemeClr>
                </a:solidFill>
              </a:defRPr>
            </a:lvl3pPr>
            <a:lvl4pPr marL="733943" indent="-285750">
              <a:buFont typeface="Arial" panose="020B0604020202020204" pitchFamily="34" charset="0"/>
              <a:buChar char="•"/>
              <a:defRPr>
                <a:solidFill>
                  <a:schemeClr val="accent6">
                    <a:lumMod val="50000"/>
                  </a:schemeClr>
                </a:solidFill>
              </a:defRPr>
            </a:lvl4pPr>
            <a:lvl5pPr marL="958040" indent="-285750">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F9E2A976-3045-4FA1-8E00-0499F7926E60}"/>
              </a:ext>
            </a:extLst>
          </p:cNvPr>
          <p:cNvSpPr>
            <a:spLocks noGrp="1"/>
          </p:cNvSpPr>
          <p:nvPr>
            <p:ph type="body" sz="quarter" idx="13"/>
          </p:nvPr>
        </p:nvSpPr>
        <p:spPr>
          <a:xfrm>
            <a:off x="8285481" y="2062500"/>
            <a:ext cx="3637281" cy="3469209"/>
          </a:xfrm>
        </p:spPr>
        <p:txBody>
          <a:bodyPr/>
          <a:lstStyle>
            <a:lvl1pPr marL="0" indent="0">
              <a:buNone/>
              <a:defRPr sz="2000">
                <a:solidFill>
                  <a:schemeClr val="accent6">
                    <a:lumMod val="50000"/>
                  </a:schemeClr>
                </a:solidFill>
              </a:defRPr>
            </a:lvl1pPr>
            <a:lvl2pPr marL="342900" indent="-342900">
              <a:buFont typeface="Arial" panose="020B0604020202020204" pitchFamily="34" charset="0"/>
              <a:buChar char="•"/>
              <a:defRPr sz="1961">
                <a:solidFill>
                  <a:schemeClr val="accent6">
                    <a:lumMod val="50000"/>
                  </a:schemeClr>
                </a:solidFill>
              </a:defRPr>
            </a:lvl2pPr>
            <a:lvl3pPr marL="566997" indent="-342900">
              <a:buFont typeface="Arial" panose="020B0604020202020204" pitchFamily="34" charset="0"/>
              <a:buChar char="•"/>
              <a:defRPr>
                <a:solidFill>
                  <a:schemeClr val="accent6">
                    <a:lumMod val="50000"/>
                  </a:schemeClr>
                </a:solidFill>
              </a:defRPr>
            </a:lvl3pPr>
            <a:lvl4pPr marL="733943" indent="-285750">
              <a:buFont typeface="Arial" panose="020B0604020202020204" pitchFamily="34" charset="0"/>
              <a:buChar char="•"/>
              <a:defRPr>
                <a:solidFill>
                  <a:schemeClr val="accent6">
                    <a:lumMod val="50000"/>
                  </a:schemeClr>
                </a:solidFill>
              </a:defRPr>
            </a:lvl4pPr>
            <a:lvl5pPr marL="958040" indent="-285750">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6">
            <a:extLst>
              <a:ext uri="{FF2B5EF4-FFF2-40B4-BE49-F238E27FC236}">
                <a16:creationId xmlns:a16="http://schemas.microsoft.com/office/drawing/2014/main" id="{36AD488F-256D-4423-8F9B-E774B11B3423}"/>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gradFill>
                  <a:gsLst>
                    <a:gs pos="15854">
                      <a:srgbClr val="505050"/>
                    </a:gs>
                    <a:gs pos="46000">
                      <a:srgbClr val="505050"/>
                    </a:gs>
                  </a:gsLst>
                  <a:lin ang="5400000" scaled="0"/>
                </a:gradFill>
                <a:latin typeface="Segoe UI"/>
              </a:rPr>
              <a:t>Microsoft Highly Confidential | For Discussion Purposes Only</a:t>
            </a:r>
          </a:p>
        </p:txBody>
      </p:sp>
      <p:sp>
        <p:nvSpPr>
          <p:cNvPr id="12" name="Title 1">
            <a:extLst>
              <a:ext uri="{FF2B5EF4-FFF2-40B4-BE49-F238E27FC236}">
                <a16:creationId xmlns:a16="http://schemas.microsoft.com/office/drawing/2014/main" id="{93332DC1-5041-4CC3-8A4B-50C0799A290E}"/>
              </a:ext>
            </a:extLst>
          </p:cNvPr>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09662140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77490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sz="1961"/>
            </a:lvl3pPr>
            <a:lvl4pPr marL="448107" indent="0">
              <a:buNone/>
              <a:defRPr sz="1765"/>
            </a:lvl4pPr>
            <a:lvl5pPr marL="6721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5400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6">
            <a:extLst>
              <a:ext uri="{FF2B5EF4-FFF2-40B4-BE49-F238E27FC236}">
                <a16:creationId xmlns:a16="http://schemas.microsoft.com/office/drawing/2014/main" id="{5AC7D43E-6C4E-4FDE-A905-6D99BC607974}"/>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solidFill>
                  <a:schemeClr val="bg1">
                    <a:lumMod val="50000"/>
                  </a:schemeClr>
                </a:solidFill>
                <a:latin typeface="Segoe UI"/>
              </a:rPr>
              <a:t>Microsoft Highly Confidential | For Discussion Purposes Only</a:t>
            </a:r>
          </a:p>
        </p:txBody>
      </p:sp>
      <p:sp>
        <p:nvSpPr>
          <p:cNvPr id="5" name="Slide Number Placeholder 5">
            <a:extLst>
              <a:ext uri="{FF2B5EF4-FFF2-40B4-BE49-F238E27FC236}">
                <a16:creationId xmlns:a16="http://schemas.microsoft.com/office/drawing/2014/main" id="{45B62C2C-BDC8-4932-B343-C14C42AB11E8}"/>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lumMod val="50000"/>
                  </a:schemeClr>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356930577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69239" y="1189177"/>
            <a:ext cx="11653523" cy="1889107"/>
          </a:xfrm>
        </p:spPr>
        <p:txBody>
          <a:bodyPr/>
          <a:lstStyle>
            <a:lvl1pPr marL="0" indent="0">
              <a:buNone/>
              <a:defRPr sz="3200">
                <a:solidFill>
                  <a:srgbClr val="00188F"/>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a:xfrm>
            <a:off x="7807923" y="6511054"/>
            <a:ext cx="4114839" cy="364224"/>
          </a:xfrm>
        </p:spPr>
        <p:txBody>
          <a:bodyPr/>
          <a:lstStyle>
            <a:lvl1pPr algn="r">
              <a:defRPr/>
            </a:lvl1pPr>
          </a:lstStyle>
          <a:p>
            <a:pPr defTabSz="914367"/>
            <a:endParaRPr lang="en-US">
              <a:gradFill>
                <a:gsLst>
                  <a:gs pos="15854">
                    <a:srgbClr val="505050"/>
                  </a:gs>
                  <a:gs pos="46000">
                    <a:srgbClr val="505050"/>
                  </a:gs>
                </a:gsLst>
                <a:lin ang="5400000" scaled="0"/>
              </a:gradFill>
            </a:endParaRPr>
          </a:p>
        </p:txBody>
      </p:sp>
      <p:sp>
        <p:nvSpPr>
          <p:cNvPr id="9" name="Slide Number Placeholder 2"/>
          <p:cNvSpPr>
            <a:spLocks noGrp="1"/>
          </p:cNvSpPr>
          <p:nvPr>
            <p:ph type="sldNum" sz="quarter" idx="4"/>
          </p:nvPr>
        </p:nvSpPr>
        <p:spPr>
          <a:xfrm>
            <a:off x="4724907" y="6511054"/>
            <a:ext cx="2742188" cy="364224"/>
          </a:xfrm>
          <a:prstGeom prst="rect">
            <a:avLst/>
          </a:prstGeom>
        </p:spPr>
        <p:txBody>
          <a:bodyPr vert="horz" lIns="91440" tIns="45720" rIns="91440" bIns="45720" rtlCol="0" anchor="ctr"/>
          <a:lstStyle>
            <a:lvl1pPr algn="ctr">
              <a:defRPr sz="980">
                <a:solidFill>
                  <a:schemeClr val="tx1">
                    <a:tint val="75000"/>
                  </a:schemeClr>
                </a:solidFill>
              </a:defRPr>
            </a:lvl1pPr>
          </a:lstStyle>
          <a:p>
            <a:pPr defTabSz="914367"/>
            <a:fld id="{9402D7EA-69DA-47DE-913D-65F90494ACE6}" type="slidenum">
              <a:rPr lang="en-US" smtClean="0">
                <a:solidFill>
                  <a:srgbClr val="505050">
                    <a:tint val="75000"/>
                  </a:srgbClr>
                </a:solidFill>
              </a:rPr>
              <a:pPr defTabSz="914367"/>
              <a:t>‹#›</a:t>
            </a:fld>
            <a:endParaRPr lang="en-US">
              <a:solidFill>
                <a:srgbClr val="505050">
                  <a:tint val="75000"/>
                </a:srgbClr>
              </a:solidFill>
            </a:endParaRPr>
          </a:p>
        </p:txBody>
      </p:sp>
      <p:sp>
        <p:nvSpPr>
          <p:cNvPr id="11" name="Rectangle 10"/>
          <p:cNvSpPr/>
          <p:nvPr userDrawn="1"/>
        </p:nvSpPr>
        <p:spPr>
          <a:xfrm>
            <a:off x="0" y="41"/>
            <a:ext cx="12192000" cy="68964"/>
          </a:xfrm>
          <a:prstGeom prst="rect">
            <a:avLst/>
          </a:prstGeom>
          <a:solidFill>
            <a:srgbClr val="002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161" tIns="33615" rIns="67161" bIns="33615" rtlCol="0" anchor="ctr"/>
          <a:lstStyle/>
          <a:p>
            <a:pPr marL="0" marR="0" lvl="0" indent="0" algn="ctr" defTabSz="67147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7885872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All White, Content, 1 Photo, 2 Blocks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81E5BC-825F-48EC-BDD6-45B04AD79A99}"/>
              </a:ext>
            </a:extLst>
          </p:cNvPr>
          <p:cNvSpPr/>
          <p:nvPr userDrawn="1"/>
        </p:nvSpPr>
        <p:spPr bwMode="auto">
          <a:xfrm>
            <a:off x="102198" y="6481482"/>
            <a:ext cx="4211618" cy="2215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chemeClr val="tx1"/>
                  </a:gs>
                  <a:gs pos="100000">
                    <a:schemeClr val="tx1"/>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496AF763-52C5-4B4A-9675-E7F2ECD49217}"/>
              </a:ext>
            </a:extLst>
          </p:cNvPr>
          <p:cNvSpPr/>
          <p:nvPr userDrawn="1"/>
        </p:nvSpPr>
        <p:spPr>
          <a:xfrm>
            <a:off x="0" y="-6418"/>
            <a:ext cx="3117850" cy="21685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B557A46-FD28-624E-8E9A-A23D22AB9171}"/>
              </a:ext>
            </a:extLst>
          </p:cNvPr>
          <p:cNvSpPr/>
          <p:nvPr userDrawn="1"/>
        </p:nvSpPr>
        <p:spPr>
          <a:xfrm>
            <a:off x="0" y="4682995"/>
            <a:ext cx="3117850" cy="21685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6" name="Picture Placeholder 5">
            <a:extLst>
              <a:ext uri="{FF2B5EF4-FFF2-40B4-BE49-F238E27FC236}">
                <a16:creationId xmlns:a16="http://schemas.microsoft.com/office/drawing/2014/main" id="{1A54784C-545A-DE42-94E6-6B1F247F6F33}"/>
              </a:ext>
            </a:extLst>
          </p:cNvPr>
          <p:cNvSpPr>
            <a:spLocks noGrp="1"/>
          </p:cNvSpPr>
          <p:nvPr>
            <p:ph type="pic" sz="quarter" idx="12"/>
          </p:nvPr>
        </p:nvSpPr>
        <p:spPr>
          <a:xfrm>
            <a:off x="0" y="2339905"/>
            <a:ext cx="3117850" cy="2168586"/>
          </a:xfrm>
        </p:spPr>
        <p:txBody>
          <a:bodyPr/>
          <a:lstStyle/>
          <a:p>
            <a:endParaRPr lang="en-US"/>
          </a:p>
        </p:txBody>
      </p:sp>
      <p:sp>
        <p:nvSpPr>
          <p:cNvPr id="13" name="Slide Number Placeholder 5">
            <a:extLst>
              <a:ext uri="{FF2B5EF4-FFF2-40B4-BE49-F238E27FC236}">
                <a16:creationId xmlns:a16="http://schemas.microsoft.com/office/drawing/2014/main" id="{6F151EDF-3BBF-468B-8AF8-AEFBE163A0CB}"/>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7" name="Text Placeholder 9">
            <a:extLst>
              <a:ext uri="{FF2B5EF4-FFF2-40B4-BE49-F238E27FC236}">
                <a16:creationId xmlns:a16="http://schemas.microsoft.com/office/drawing/2014/main" id="{86289C93-03D7-44CC-938F-7D0FF48DBE08}"/>
              </a:ext>
            </a:extLst>
          </p:cNvPr>
          <p:cNvSpPr>
            <a:spLocks noGrp="1"/>
          </p:cNvSpPr>
          <p:nvPr>
            <p:ph type="body" sz="quarter" idx="10" hasCustomPrompt="1"/>
          </p:nvPr>
        </p:nvSpPr>
        <p:spPr>
          <a:xfrm>
            <a:off x="3816904" y="1590677"/>
            <a:ext cx="7812567" cy="221599"/>
          </a:xfrm>
        </p:spPr>
        <p:txBody>
          <a:bodyPr lIns="0" tIns="0" rIns="0" bIns="0"/>
          <a:lstStyle>
            <a:lvl1pPr marL="173038" indent="-57150">
              <a:buNone/>
              <a:defRPr sz="1600" b="1">
                <a:solidFill>
                  <a:schemeClr val="tx1">
                    <a:lumMod val="75000"/>
                    <a:lumOff val="25000"/>
                  </a:schemeClr>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8" name="Title 1">
            <a:extLst>
              <a:ext uri="{FF2B5EF4-FFF2-40B4-BE49-F238E27FC236}">
                <a16:creationId xmlns:a16="http://schemas.microsoft.com/office/drawing/2014/main" id="{50926433-ED04-4D8F-A8B5-2CE6774AD217}"/>
              </a:ext>
            </a:extLst>
          </p:cNvPr>
          <p:cNvSpPr>
            <a:spLocks noGrp="1"/>
          </p:cNvSpPr>
          <p:nvPr>
            <p:ph type="title" hasCustomPrompt="1"/>
          </p:nvPr>
        </p:nvSpPr>
        <p:spPr>
          <a:xfrm>
            <a:off x="3806272" y="427040"/>
            <a:ext cx="7823200" cy="746125"/>
          </a:xfrm>
        </p:spPr>
        <p:txBody>
          <a:bodyPr/>
          <a:lstStyle>
            <a:lvl1pPr>
              <a:defRPr>
                <a:solidFill>
                  <a:srgbClr val="002060"/>
                </a:solidFill>
              </a:defRPr>
            </a:lvl1pPr>
          </a:lstStyle>
          <a:p>
            <a:r>
              <a:rPr lang="en-US"/>
              <a:t>CLICK TO EDIT MASTER TITLE STYLE</a:t>
            </a:r>
          </a:p>
        </p:txBody>
      </p:sp>
      <p:sp>
        <p:nvSpPr>
          <p:cNvPr id="9" name="Text Placeholder 9">
            <a:extLst>
              <a:ext uri="{FF2B5EF4-FFF2-40B4-BE49-F238E27FC236}">
                <a16:creationId xmlns:a16="http://schemas.microsoft.com/office/drawing/2014/main" id="{25E93188-9FEB-4569-82C8-791BDBA600E2}"/>
              </a:ext>
            </a:extLst>
          </p:cNvPr>
          <p:cNvSpPr>
            <a:spLocks noGrp="1"/>
          </p:cNvSpPr>
          <p:nvPr>
            <p:ph type="body" sz="quarter" idx="13" hasCustomPrompt="1"/>
          </p:nvPr>
        </p:nvSpPr>
        <p:spPr>
          <a:xfrm>
            <a:off x="3816904" y="2008189"/>
            <a:ext cx="7812567" cy="221599"/>
          </a:xfrm>
        </p:spPr>
        <p:txBody>
          <a:bodyPr lIns="0" tIns="0" rIns="0" bIns="0"/>
          <a:lstStyle>
            <a:lvl1pPr marL="173038" indent="-57150">
              <a:buNone/>
              <a:defRPr sz="1600" b="0">
                <a:solidFill>
                  <a:srgbClr val="1C1C1C"/>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548451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All White, Content, 1 Photo, 2 Blocks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81E5BC-825F-48EC-BDD6-45B04AD79A99}"/>
              </a:ext>
            </a:extLst>
          </p:cNvPr>
          <p:cNvSpPr/>
          <p:nvPr userDrawn="1"/>
        </p:nvSpPr>
        <p:spPr bwMode="auto">
          <a:xfrm>
            <a:off x="102198" y="6481482"/>
            <a:ext cx="4211618" cy="2215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chemeClr val="tx1"/>
                  </a:gs>
                  <a:gs pos="100000">
                    <a:schemeClr val="tx1"/>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496AF763-52C5-4B4A-9675-E7F2ECD49217}"/>
              </a:ext>
            </a:extLst>
          </p:cNvPr>
          <p:cNvSpPr/>
          <p:nvPr userDrawn="1"/>
        </p:nvSpPr>
        <p:spPr>
          <a:xfrm>
            <a:off x="0" y="-6418"/>
            <a:ext cx="3117850" cy="21685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0B557A46-FD28-624E-8E9A-A23D22AB9171}"/>
              </a:ext>
            </a:extLst>
          </p:cNvPr>
          <p:cNvSpPr/>
          <p:nvPr userDrawn="1"/>
        </p:nvSpPr>
        <p:spPr>
          <a:xfrm>
            <a:off x="0" y="4682995"/>
            <a:ext cx="3117850" cy="21685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6" name="Picture Placeholder 5">
            <a:extLst>
              <a:ext uri="{FF2B5EF4-FFF2-40B4-BE49-F238E27FC236}">
                <a16:creationId xmlns:a16="http://schemas.microsoft.com/office/drawing/2014/main" id="{1A54784C-545A-DE42-94E6-6B1F247F6F33}"/>
              </a:ext>
            </a:extLst>
          </p:cNvPr>
          <p:cNvSpPr>
            <a:spLocks noGrp="1"/>
          </p:cNvSpPr>
          <p:nvPr>
            <p:ph type="pic" sz="quarter" idx="12"/>
          </p:nvPr>
        </p:nvSpPr>
        <p:spPr>
          <a:xfrm>
            <a:off x="0" y="2339905"/>
            <a:ext cx="3117850" cy="2168586"/>
          </a:xfrm>
        </p:spPr>
        <p:txBody>
          <a:bodyPr/>
          <a:lstStyle/>
          <a:p>
            <a:endParaRPr lang="en-US"/>
          </a:p>
        </p:txBody>
      </p:sp>
      <p:sp>
        <p:nvSpPr>
          <p:cNvPr id="13" name="Slide Number Placeholder 5">
            <a:extLst>
              <a:ext uri="{FF2B5EF4-FFF2-40B4-BE49-F238E27FC236}">
                <a16:creationId xmlns:a16="http://schemas.microsoft.com/office/drawing/2014/main" id="{6F151EDF-3BBF-468B-8AF8-AEFBE163A0CB}"/>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7" name="Text Placeholder 9">
            <a:extLst>
              <a:ext uri="{FF2B5EF4-FFF2-40B4-BE49-F238E27FC236}">
                <a16:creationId xmlns:a16="http://schemas.microsoft.com/office/drawing/2014/main" id="{86289C93-03D7-44CC-938F-7D0FF48DBE08}"/>
              </a:ext>
            </a:extLst>
          </p:cNvPr>
          <p:cNvSpPr>
            <a:spLocks noGrp="1"/>
          </p:cNvSpPr>
          <p:nvPr>
            <p:ph type="body" sz="quarter" idx="10" hasCustomPrompt="1"/>
          </p:nvPr>
        </p:nvSpPr>
        <p:spPr>
          <a:xfrm>
            <a:off x="3816904" y="1590677"/>
            <a:ext cx="7812567" cy="221599"/>
          </a:xfrm>
        </p:spPr>
        <p:txBody>
          <a:bodyPr lIns="0" tIns="0" rIns="0" bIns="0"/>
          <a:lstStyle>
            <a:lvl1pPr marL="173038" indent="-57150">
              <a:buNone/>
              <a:defRPr sz="1600" b="1">
                <a:solidFill>
                  <a:schemeClr val="tx1">
                    <a:lumMod val="75000"/>
                    <a:lumOff val="25000"/>
                  </a:schemeClr>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8" name="Title 1">
            <a:extLst>
              <a:ext uri="{FF2B5EF4-FFF2-40B4-BE49-F238E27FC236}">
                <a16:creationId xmlns:a16="http://schemas.microsoft.com/office/drawing/2014/main" id="{50926433-ED04-4D8F-A8B5-2CE6774AD217}"/>
              </a:ext>
            </a:extLst>
          </p:cNvPr>
          <p:cNvSpPr>
            <a:spLocks noGrp="1"/>
          </p:cNvSpPr>
          <p:nvPr>
            <p:ph type="title" hasCustomPrompt="1"/>
          </p:nvPr>
        </p:nvSpPr>
        <p:spPr>
          <a:xfrm>
            <a:off x="3806272" y="427040"/>
            <a:ext cx="7823200" cy="746125"/>
          </a:xfrm>
        </p:spPr>
        <p:txBody>
          <a:bodyPr/>
          <a:lstStyle>
            <a:lvl1pPr>
              <a:defRPr>
                <a:solidFill>
                  <a:srgbClr val="002060"/>
                </a:solidFill>
              </a:defRPr>
            </a:lvl1pPr>
          </a:lstStyle>
          <a:p>
            <a:r>
              <a:rPr lang="en-US"/>
              <a:t>CLICK TO EDIT MASTER TITLE STYLE</a:t>
            </a:r>
          </a:p>
        </p:txBody>
      </p:sp>
      <p:sp>
        <p:nvSpPr>
          <p:cNvPr id="9" name="Text Placeholder 9">
            <a:extLst>
              <a:ext uri="{FF2B5EF4-FFF2-40B4-BE49-F238E27FC236}">
                <a16:creationId xmlns:a16="http://schemas.microsoft.com/office/drawing/2014/main" id="{25E93188-9FEB-4569-82C8-791BDBA600E2}"/>
              </a:ext>
            </a:extLst>
          </p:cNvPr>
          <p:cNvSpPr>
            <a:spLocks noGrp="1"/>
          </p:cNvSpPr>
          <p:nvPr>
            <p:ph type="body" sz="quarter" idx="13" hasCustomPrompt="1"/>
          </p:nvPr>
        </p:nvSpPr>
        <p:spPr>
          <a:xfrm>
            <a:off x="3816904" y="2008189"/>
            <a:ext cx="7812567" cy="221599"/>
          </a:xfrm>
        </p:spPr>
        <p:txBody>
          <a:bodyPr lIns="0" tIns="0" rIns="0" bIns="0"/>
          <a:lstStyle>
            <a:lvl1pPr marL="173038" indent="-57150">
              <a:buNone/>
              <a:defRPr sz="1600" b="0">
                <a:solidFill>
                  <a:srgbClr val="1C1C1C"/>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837537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25715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ll Blue, Content, Three Photo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94FFB3-B944-F34C-812C-ADAE4E456DAE}"/>
              </a:ext>
            </a:extLst>
          </p:cNvPr>
          <p:cNvSpPr/>
          <p:nvPr userDrawn="1"/>
        </p:nvSpPr>
        <p:spPr>
          <a:xfrm>
            <a:off x="1"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6" name="Picture Placeholder 5">
            <a:extLst>
              <a:ext uri="{FF2B5EF4-FFF2-40B4-BE49-F238E27FC236}">
                <a16:creationId xmlns:a16="http://schemas.microsoft.com/office/drawing/2014/main" id="{1A54784C-545A-DE42-94E6-6B1F247F6F33}"/>
              </a:ext>
            </a:extLst>
          </p:cNvPr>
          <p:cNvSpPr>
            <a:spLocks noGrp="1"/>
          </p:cNvSpPr>
          <p:nvPr>
            <p:ph type="pic" sz="quarter" idx="12"/>
          </p:nvPr>
        </p:nvSpPr>
        <p:spPr>
          <a:xfrm>
            <a:off x="9074150" y="2346324"/>
            <a:ext cx="3117850" cy="2166935"/>
          </a:xfrm>
        </p:spPr>
        <p:txBody>
          <a:bodyPr/>
          <a:lstStyle/>
          <a:p>
            <a:endParaRPr lang="en-US"/>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hasCustomPrompt="1"/>
          </p:nvPr>
        </p:nvSpPr>
        <p:spPr>
          <a:xfrm>
            <a:off x="447195" y="1590677"/>
            <a:ext cx="7812567" cy="221599"/>
          </a:xfrm>
        </p:spPr>
        <p:txBody>
          <a:bodyPr lIns="0" tIns="0" rIns="0" bIns="0"/>
          <a:lstStyle>
            <a:lvl1pPr marL="0" indent="0">
              <a:buNone/>
              <a:defRPr sz="1600" b="1">
                <a:solidFill>
                  <a:schemeClr val="bg1"/>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9" name="Title 1">
            <a:extLst>
              <a:ext uri="{FF2B5EF4-FFF2-40B4-BE49-F238E27FC236}">
                <a16:creationId xmlns:a16="http://schemas.microsoft.com/office/drawing/2014/main" id="{C4120D9F-B121-7941-97C8-93D0D51509B5}"/>
              </a:ext>
            </a:extLst>
          </p:cNvPr>
          <p:cNvSpPr>
            <a:spLocks noGrp="1"/>
          </p:cNvSpPr>
          <p:nvPr>
            <p:ph type="title"/>
          </p:nvPr>
        </p:nvSpPr>
        <p:spPr>
          <a:xfrm>
            <a:off x="436563" y="427040"/>
            <a:ext cx="7823200" cy="746125"/>
          </a:xfrm>
        </p:spPr>
        <p:txBody>
          <a:bodyPr/>
          <a:lstStyle>
            <a:lvl1pPr algn="l" defTabSz="914367" rtl="0" eaLnBrk="1" latinLnBrk="0" hangingPunct="1">
              <a:lnSpc>
                <a:spcPct val="90000"/>
              </a:lnSpc>
              <a:spcBef>
                <a:spcPct val="0"/>
              </a:spcBef>
              <a:buNone/>
              <a:defRPr lang="en-US" sz="3600" b="0" kern="1200" cap="none" spc="-10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11" name="Picture Placeholder 3">
            <a:extLst>
              <a:ext uri="{FF2B5EF4-FFF2-40B4-BE49-F238E27FC236}">
                <a16:creationId xmlns:a16="http://schemas.microsoft.com/office/drawing/2014/main" id="{B7AB0A00-7A57-B344-BA5C-A5151D54809C}"/>
              </a:ext>
            </a:extLst>
          </p:cNvPr>
          <p:cNvSpPr>
            <a:spLocks noGrp="1"/>
          </p:cNvSpPr>
          <p:nvPr>
            <p:ph type="pic" sz="quarter" idx="11"/>
          </p:nvPr>
        </p:nvSpPr>
        <p:spPr>
          <a:xfrm>
            <a:off x="9074151" y="1458"/>
            <a:ext cx="3118104" cy="2166935"/>
          </a:xfrm>
        </p:spPr>
        <p:txBody>
          <a:bodyPr/>
          <a:lstStyle/>
          <a:p>
            <a:endParaRPr lang="en-US"/>
          </a:p>
        </p:txBody>
      </p:sp>
      <p:sp>
        <p:nvSpPr>
          <p:cNvPr id="12" name="Picture Placeholder 13">
            <a:extLst>
              <a:ext uri="{FF2B5EF4-FFF2-40B4-BE49-F238E27FC236}">
                <a16:creationId xmlns:a16="http://schemas.microsoft.com/office/drawing/2014/main" id="{06B266D3-53AF-1F4D-9256-F1EF3EAE7E21}"/>
              </a:ext>
            </a:extLst>
          </p:cNvPr>
          <p:cNvSpPr>
            <a:spLocks noGrp="1"/>
          </p:cNvSpPr>
          <p:nvPr>
            <p:ph type="pic" sz="quarter" idx="13"/>
          </p:nvPr>
        </p:nvSpPr>
        <p:spPr>
          <a:xfrm>
            <a:off x="9074150" y="4691064"/>
            <a:ext cx="3117850" cy="2166935"/>
          </a:xfrm>
        </p:spPr>
        <p:txBody>
          <a:bodyPr/>
          <a:lstStyle/>
          <a:p>
            <a:endParaRPr lang="en-US"/>
          </a:p>
        </p:txBody>
      </p:sp>
      <p:sp>
        <p:nvSpPr>
          <p:cNvPr id="13" name="Text Placeholder 9">
            <a:extLst>
              <a:ext uri="{FF2B5EF4-FFF2-40B4-BE49-F238E27FC236}">
                <a16:creationId xmlns:a16="http://schemas.microsoft.com/office/drawing/2014/main" id="{041EDF6E-2849-458D-9154-BBDA01995301}"/>
              </a:ext>
            </a:extLst>
          </p:cNvPr>
          <p:cNvSpPr>
            <a:spLocks noGrp="1"/>
          </p:cNvSpPr>
          <p:nvPr>
            <p:ph type="body" sz="quarter" idx="14" hasCustomPrompt="1"/>
          </p:nvPr>
        </p:nvSpPr>
        <p:spPr>
          <a:xfrm>
            <a:off x="447195" y="2008189"/>
            <a:ext cx="7812567" cy="4335461"/>
          </a:xfrm>
        </p:spPr>
        <p:txBody>
          <a:bodyPr lIns="0" tIns="0" rIns="0" bIns="0"/>
          <a:lstStyle>
            <a:lvl1pPr marL="0" indent="0">
              <a:buNone/>
              <a:defRPr sz="1600" b="0">
                <a:solidFill>
                  <a:schemeClr val="bg1"/>
                </a:solidFill>
              </a:defRPr>
            </a:lvl1pPr>
            <a:lvl2pPr marL="118836" indent="0">
              <a:buNone/>
              <a:defRPr>
                <a:solidFill>
                  <a:schemeClr val="bg1"/>
                </a:solidFill>
              </a:defRPr>
            </a:lvl2pPr>
            <a:lvl3pPr marL="237673" indent="0">
              <a:buNone/>
              <a:defRPr>
                <a:solidFill>
                  <a:schemeClr val="bg1"/>
                </a:solidFill>
              </a:defRPr>
            </a:lvl3pPr>
            <a:lvl4pPr marL="356509" indent="0">
              <a:buNone/>
              <a:defRPr>
                <a:solidFill>
                  <a:schemeClr val="bg1"/>
                </a:solidFill>
              </a:defRPr>
            </a:lvl4pPr>
            <a:lvl5pPr marL="475345" indent="0">
              <a:buNone/>
              <a:defRPr>
                <a:solidFill>
                  <a:schemeClr val="bg1"/>
                </a:solidFill>
              </a:defRPr>
            </a:lvl5pPr>
          </a:lstStyle>
          <a:p>
            <a:pPr lvl="0"/>
            <a:r>
              <a:rPr lang="en-US"/>
              <a:t>Click to edit master text styles</a:t>
            </a:r>
          </a:p>
        </p:txBody>
      </p:sp>
      <p:sp>
        <p:nvSpPr>
          <p:cNvPr id="14" name="Footer Placeholder 3">
            <a:extLst>
              <a:ext uri="{FF2B5EF4-FFF2-40B4-BE49-F238E27FC236}">
                <a16:creationId xmlns:a16="http://schemas.microsoft.com/office/drawing/2014/main" id="{5106BE43-943A-4196-99AF-A0DB515D17D8}"/>
              </a:ext>
            </a:extLst>
          </p:cNvPr>
          <p:cNvSpPr>
            <a:spLocks noGrp="1"/>
          </p:cNvSpPr>
          <p:nvPr>
            <p:ph type="ftr" sz="quarter" idx="15"/>
          </p:nvPr>
        </p:nvSpPr>
        <p:spPr>
          <a:xfrm>
            <a:off x="447195" y="6497508"/>
            <a:ext cx="4114839" cy="354074"/>
          </a:xfrm>
          <a:prstGeom prst="rect">
            <a:avLst/>
          </a:prstGeom>
        </p:spPr>
        <p:txBody>
          <a:bodyPr/>
          <a:lstStyle>
            <a:lvl1pPr algn="l">
              <a:defRPr>
                <a:solidFill>
                  <a:schemeClr val="bg1"/>
                </a:solidFill>
              </a:defRPr>
            </a:lvl1pPr>
          </a:lstStyle>
          <a:p>
            <a:endParaRPr lang="en-US" sz="980"/>
          </a:p>
        </p:txBody>
      </p:sp>
      <p:sp>
        <p:nvSpPr>
          <p:cNvPr id="15" name="Slide Number Placeholder 5">
            <a:extLst>
              <a:ext uri="{FF2B5EF4-FFF2-40B4-BE49-F238E27FC236}">
                <a16:creationId xmlns:a16="http://schemas.microsoft.com/office/drawing/2014/main" id="{AB782576-5B68-4CD7-A9CE-7C8390EA0C31}"/>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1044151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69239" y="1189177"/>
            <a:ext cx="11653523" cy="1889107"/>
          </a:xfrm>
        </p:spPr>
        <p:txBody>
          <a:bodyPr/>
          <a:lstStyle>
            <a:lvl1pPr marL="0" indent="0">
              <a:buNone/>
              <a:defRPr sz="3200">
                <a:solidFill>
                  <a:srgbClr val="00188F"/>
                </a:solidFill>
              </a:defRPr>
            </a:lvl1pPr>
            <a:lvl2pPr marL="342900" indent="-342900">
              <a:buFont typeface="Arial" panose="020B0604020202020204" pitchFamily="34" charset="0"/>
              <a:buChar char="•"/>
              <a:defRPr sz="1961"/>
            </a:lvl2pPr>
            <a:lvl3pPr marL="566997" indent="-342900">
              <a:buFont typeface="Arial" panose="020B0604020202020204" pitchFamily="34" charset="0"/>
              <a:buChar char="•"/>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a:xfrm>
            <a:off x="7807923" y="6511054"/>
            <a:ext cx="4114839" cy="364224"/>
          </a:xfrm>
        </p:spPr>
        <p:txBody>
          <a:bodyPr/>
          <a:lstStyle>
            <a:lvl1pPr algn="r">
              <a:defRPr/>
            </a:lvl1pPr>
          </a:lstStyle>
          <a:p>
            <a:pPr defTabSz="914367"/>
            <a:endParaRPr lang="en-US">
              <a:gradFill>
                <a:gsLst>
                  <a:gs pos="15854">
                    <a:srgbClr val="505050"/>
                  </a:gs>
                  <a:gs pos="46000">
                    <a:srgbClr val="505050"/>
                  </a:gs>
                </a:gsLst>
                <a:lin ang="5400000" scaled="0"/>
              </a:gradFill>
            </a:endParaRPr>
          </a:p>
        </p:txBody>
      </p:sp>
      <p:sp>
        <p:nvSpPr>
          <p:cNvPr id="9" name="Slide Number Placeholder 2"/>
          <p:cNvSpPr>
            <a:spLocks noGrp="1"/>
          </p:cNvSpPr>
          <p:nvPr>
            <p:ph type="sldNum" sz="quarter" idx="4"/>
          </p:nvPr>
        </p:nvSpPr>
        <p:spPr>
          <a:xfrm>
            <a:off x="4724907" y="6511054"/>
            <a:ext cx="2742188" cy="364224"/>
          </a:xfrm>
          <a:prstGeom prst="rect">
            <a:avLst/>
          </a:prstGeom>
        </p:spPr>
        <p:txBody>
          <a:bodyPr vert="horz" lIns="91440" tIns="45720" rIns="91440" bIns="45720" rtlCol="0" anchor="ctr"/>
          <a:lstStyle>
            <a:lvl1pPr algn="ctr">
              <a:defRPr sz="980">
                <a:solidFill>
                  <a:schemeClr val="tx1">
                    <a:tint val="75000"/>
                  </a:schemeClr>
                </a:solidFill>
              </a:defRPr>
            </a:lvl1pPr>
          </a:lstStyle>
          <a:p>
            <a:pPr defTabSz="914367"/>
            <a:fld id="{9402D7EA-69DA-47DE-913D-65F90494ACE6}" type="slidenum">
              <a:rPr lang="en-US" smtClean="0">
                <a:solidFill>
                  <a:srgbClr val="505050">
                    <a:tint val="75000"/>
                  </a:srgbClr>
                </a:solidFill>
              </a:rPr>
              <a:pPr defTabSz="914367"/>
              <a:t>‹#›</a:t>
            </a:fld>
            <a:endParaRPr lang="en-US">
              <a:solidFill>
                <a:srgbClr val="505050">
                  <a:tint val="75000"/>
                </a:srgbClr>
              </a:solidFill>
            </a:endParaRPr>
          </a:p>
        </p:txBody>
      </p:sp>
    </p:spTree>
    <p:extLst>
      <p:ext uri="{BB962C8B-B14F-4D97-AF65-F5344CB8AC3E}">
        <p14:creationId xmlns:p14="http://schemas.microsoft.com/office/powerpoint/2010/main" val="389266173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82BC3E-2030-490A-B602-EAEA7D56AC15}"/>
              </a:ext>
            </a:extLst>
          </p:cNvPr>
          <p:cNvSpPr/>
          <p:nvPr userDrawn="1"/>
        </p:nvSpPr>
        <p:spPr bwMode="auto">
          <a:xfrm>
            <a:off x="332509" y="6493776"/>
            <a:ext cx="3860800" cy="2580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chemeClr val="tx1"/>
                  </a:gs>
                  <a:gs pos="100000">
                    <a:schemeClr val="tx1"/>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B76C96E5-C342-4203-BDA2-8D0CCC1FF97E}"/>
              </a:ext>
            </a:extLst>
          </p:cNvPr>
          <p:cNvSpPr/>
          <p:nvPr userDrawn="1"/>
        </p:nvSpPr>
        <p:spPr bwMode="auto">
          <a:xfrm>
            <a:off x="1" y="0"/>
            <a:ext cx="2153920" cy="6858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2060"/>
                  </a:gs>
                  <a:gs pos="100000">
                    <a:srgbClr val="002060"/>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342930" y="289511"/>
            <a:ext cx="9582150" cy="899665"/>
          </a:xfrm>
        </p:spPr>
        <p:txBody>
          <a:bodyPr/>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DAB5C59-CB60-4B10-B6E4-455AB07B4FB0}"/>
              </a:ext>
            </a:extLst>
          </p:cNvPr>
          <p:cNvSpPr>
            <a:spLocks noGrp="1"/>
          </p:cNvSpPr>
          <p:nvPr>
            <p:ph type="body" sz="quarter" idx="10"/>
          </p:nvPr>
        </p:nvSpPr>
        <p:spPr>
          <a:xfrm>
            <a:off x="2342930" y="1189176"/>
            <a:ext cx="9582150" cy="378565"/>
          </a:xfrm>
        </p:spPr>
        <p:txBody>
          <a:bodyPr/>
          <a:lstStyle>
            <a:lvl1pPr marL="0" indent="0">
              <a:buNone/>
              <a:defRPr sz="1400" b="1">
                <a:solidFill>
                  <a:srgbClr val="002060"/>
                </a:solidFill>
              </a:defRPr>
            </a:lvl1pPr>
          </a:lstStyle>
          <a:p>
            <a:pPr lvl="0"/>
            <a:r>
              <a:rPr lang="en-US"/>
              <a:t>Click to edit Master text styles</a:t>
            </a:r>
          </a:p>
        </p:txBody>
      </p:sp>
      <p:sp>
        <p:nvSpPr>
          <p:cNvPr id="7" name="Footer Placeholder 6">
            <a:extLst>
              <a:ext uri="{FF2B5EF4-FFF2-40B4-BE49-F238E27FC236}">
                <a16:creationId xmlns:a16="http://schemas.microsoft.com/office/drawing/2014/main" id="{F47F3E5E-A685-4839-8EE7-8BADCBFB6C0B}"/>
              </a:ext>
            </a:extLst>
          </p:cNvPr>
          <p:cNvSpPr>
            <a:spLocks noGrp="1"/>
          </p:cNvSpPr>
          <p:nvPr>
            <p:ph type="ftr" sz="quarter" idx="11"/>
          </p:nvPr>
        </p:nvSpPr>
        <p:spPr>
          <a:xfrm>
            <a:off x="7807923" y="6497508"/>
            <a:ext cx="4114839" cy="364224"/>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15854">
                    <a:srgbClr val="505050"/>
                  </a:gs>
                  <a:gs pos="46000">
                    <a:srgbClr val="505050"/>
                  </a:gs>
                </a:gsLst>
                <a:lin ang="5400000" scaled="0"/>
              </a:gradFill>
              <a:effectLst/>
              <a:uLnTx/>
              <a:uFillTx/>
              <a:latin typeface="Segoe UI"/>
              <a:ea typeface="+mn-ea"/>
              <a:cs typeface="+mn-cs"/>
            </a:endParaRPr>
          </a:p>
        </p:txBody>
      </p:sp>
      <p:sp>
        <p:nvSpPr>
          <p:cNvPr id="9" name="Slide Number Placeholder 5">
            <a:extLst>
              <a:ext uri="{FF2B5EF4-FFF2-40B4-BE49-F238E27FC236}">
                <a16:creationId xmlns:a16="http://schemas.microsoft.com/office/drawing/2014/main" id="{65C1559F-4F55-412E-BDFE-A4854799EC08}"/>
              </a:ext>
            </a:extLst>
          </p:cNvPr>
          <p:cNvSpPr>
            <a:spLocks noGrp="1"/>
          </p:cNvSpPr>
          <p:nvPr>
            <p:ph type="sldNum" sz="quarter" idx="4"/>
          </p:nvPr>
        </p:nvSpPr>
        <p:spPr>
          <a:xfrm>
            <a:off x="325703" y="6546359"/>
            <a:ext cx="811051" cy="123111"/>
          </a:xfrm>
          <a:prstGeom prst="rect">
            <a:avLst/>
          </a:prstGeom>
        </p:spPr>
        <p:txBody>
          <a:bodyPr vert="horz" lIns="0" tIns="0" rIns="0" bIns="0" rtlCol="0" anchor="b"/>
          <a:lstStyle>
            <a:lvl1pPr algn="l">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10" name="Text Placeholder 5">
            <a:extLst>
              <a:ext uri="{FF2B5EF4-FFF2-40B4-BE49-F238E27FC236}">
                <a16:creationId xmlns:a16="http://schemas.microsoft.com/office/drawing/2014/main" id="{D3A4F5DC-9D41-40B9-BC56-6B62099775A3}"/>
              </a:ext>
            </a:extLst>
          </p:cNvPr>
          <p:cNvSpPr>
            <a:spLocks noGrp="1"/>
          </p:cNvSpPr>
          <p:nvPr>
            <p:ph type="body" sz="quarter" idx="20"/>
          </p:nvPr>
        </p:nvSpPr>
        <p:spPr>
          <a:xfrm>
            <a:off x="2342930" y="1710276"/>
            <a:ext cx="9582150" cy="4404935"/>
          </a:xfrm>
        </p:spPr>
        <p:txBody>
          <a:bodyPr/>
          <a:lstStyle>
            <a:lvl1pPr marL="0" indent="0">
              <a:buNone/>
              <a:defRPr sz="1400" b="0">
                <a:solidFill>
                  <a:schemeClr val="accent6">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27466752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82BC3E-2030-490A-B602-EAEA7D56AC15}"/>
              </a:ext>
            </a:extLst>
          </p:cNvPr>
          <p:cNvSpPr/>
          <p:nvPr userDrawn="1"/>
        </p:nvSpPr>
        <p:spPr bwMode="auto">
          <a:xfrm>
            <a:off x="332509" y="6493776"/>
            <a:ext cx="3860800" cy="2580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chemeClr val="tx1"/>
                  </a:gs>
                  <a:gs pos="100000">
                    <a:schemeClr val="tx1"/>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B76C96E5-C342-4203-BDA2-8D0CCC1FF97E}"/>
              </a:ext>
            </a:extLst>
          </p:cNvPr>
          <p:cNvSpPr/>
          <p:nvPr userDrawn="1"/>
        </p:nvSpPr>
        <p:spPr bwMode="auto">
          <a:xfrm>
            <a:off x="1" y="0"/>
            <a:ext cx="2153920" cy="685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2060"/>
                  </a:gs>
                  <a:gs pos="100000">
                    <a:srgbClr val="002060"/>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342930" y="289511"/>
            <a:ext cx="9582150" cy="899665"/>
          </a:xfrm>
        </p:spPr>
        <p:txBody>
          <a:bodyPr/>
          <a:lstStyle>
            <a:lvl1pPr>
              <a:defRPr>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ADAB5C59-CB60-4B10-B6E4-455AB07B4FB0}"/>
              </a:ext>
            </a:extLst>
          </p:cNvPr>
          <p:cNvSpPr>
            <a:spLocks noGrp="1"/>
          </p:cNvSpPr>
          <p:nvPr>
            <p:ph type="body" sz="quarter" idx="10"/>
          </p:nvPr>
        </p:nvSpPr>
        <p:spPr>
          <a:xfrm>
            <a:off x="2342930" y="1189176"/>
            <a:ext cx="9582150" cy="378565"/>
          </a:xfrm>
        </p:spPr>
        <p:txBody>
          <a:bodyPr/>
          <a:lstStyle>
            <a:lvl1pPr marL="0" indent="0">
              <a:buNone/>
              <a:defRPr sz="1400" b="1">
                <a:solidFill>
                  <a:srgbClr val="002060"/>
                </a:solidFill>
              </a:defRPr>
            </a:lvl1pPr>
          </a:lstStyle>
          <a:p>
            <a:pPr lvl="0"/>
            <a:r>
              <a:rPr lang="en-US"/>
              <a:t>Click to edit Master text styles</a:t>
            </a:r>
          </a:p>
        </p:txBody>
      </p:sp>
      <p:sp>
        <p:nvSpPr>
          <p:cNvPr id="7" name="Footer Placeholder 6">
            <a:extLst>
              <a:ext uri="{FF2B5EF4-FFF2-40B4-BE49-F238E27FC236}">
                <a16:creationId xmlns:a16="http://schemas.microsoft.com/office/drawing/2014/main" id="{F47F3E5E-A685-4839-8EE7-8BADCBFB6C0B}"/>
              </a:ext>
            </a:extLst>
          </p:cNvPr>
          <p:cNvSpPr>
            <a:spLocks noGrp="1"/>
          </p:cNvSpPr>
          <p:nvPr>
            <p:ph type="ftr" sz="quarter" idx="11"/>
          </p:nvPr>
        </p:nvSpPr>
        <p:spPr>
          <a:xfrm>
            <a:off x="7807923" y="6497508"/>
            <a:ext cx="4114839" cy="364224"/>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gradFill>
                <a:gsLst>
                  <a:gs pos="15854">
                    <a:srgbClr val="505050"/>
                  </a:gs>
                  <a:gs pos="46000">
                    <a:srgbClr val="505050"/>
                  </a:gs>
                </a:gsLst>
                <a:lin ang="5400000" scaled="0"/>
              </a:gradFill>
              <a:effectLst/>
              <a:uLnTx/>
              <a:uFillTx/>
              <a:latin typeface="Segoe UI"/>
              <a:ea typeface="+mn-ea"/>
              <a:cs typeface="+mn-cs"/>
            </a:endParaRPr>
          </a:p>
        </p:txBody>
      </p:sp>
      <p:sp>
        <p:nvSpPr>
          <p:cNvPr id="9" name="Slide Number Placeholder 5">
            <a:extLst>
              <a:ext uri="{FF2B5EF4-FFF2-40B4-BE49-F238E27FC236}">
                <a16:creationId xmlns:a16="http://schemas.microsoft.com/office/drawing/2014/main" id="{65C1559F-4F55-412E-BDFE-A4854799EC08}"/>
              </a:ext>
            </a:extLst>
          </p:cNvPr>
          <p:cNvSpPr>
            <a:spLocks noGrp="1"/>
          </p:cNvSpPr>
          <p:nvPr>
            <p:ph type="sldNum" sz="quarter" idx="4"/>
          </p:nvPr>
        </p:nvSpPr>
        <p:spPr>
          <a:xfrm>
            <a:off x="325703" y="6546359"/>
            <a:ext cx="811051" cy="123111"/>
          </a:xfrm>
          <a:prstGeom prst="rect">
            <a:avLst/>
          </a:prstGeom>
        </p:spPr>
        <p:txBody>
          <a:bodyPr vert="horz" lIns="0" tIns="0" rIns="0" bIns="0" rtlCol="0" anchor="b"/>
          <a:lstStyle>
            <a:lvl1pPr algn="l">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10" name="Text Placeholder 5">
            <a:extLst>
              <a:ext uri="{FF2B5EF4-FFF2-40B4-BE49-F238E27FC236}">
                <a16:creationId xmlns:a16="http://schemas.microsoft.com/office/drawing/2014/main" id="{D3A4F5DC-9D41-40B9-BC56-6B62099775A3}"/>
              </a:ext>
            </a:extLst>
          </p:cNvPr>
          <p:cNvSpPr>
            <a:spLocks noGrp="1"/>
          </p:cNvSpPr>
          <p:nvPr>
            <p:ph type="body" sz="quarter" idx="20"/>
          </p:nvPr>
        </p:nvSpPr>
        <p:spPr>
          <a:xfrm>
            <a:off x="2342930" y="1710276"/>
            <a:ext cx="9582150" cy="4404935"/>
          </a:xfrm>
        </p:spPr>
        <p:txBody>
          <a:bodyPr/>
          <a:lstStyle>
            <a:lvl1pPr marL="0" indent="0">
              <a:buNone/>
              <a:defRPr sz="1400" b="0">
                <a:solidFill>
                  <a:schemeClr val="accent6">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311826289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BA98B7-76EE-4C39-AECE-0BE670269723}"/>
              </a:ext>
            </a:extLst>
          </p:cNvPr>
          <p:cNvSpPr>
            <a:spLocks noGrp="1"/>
          </p:cNvSpPr>
          <p:nvPr>
            <p:ph type="sldNum" sz="quarter" idx="10"/>
          </p:nvPr>
        </p:nvSpPr>
        <p:spPr/>
        <p:txBody>
          <a:bodyPr/>
          <a:lstStyle/>
          <a:p>
            <a:fld id="{F5E20903-4731-BA48-9B62-5F07BBDE529E}" type="slidenum">
              <a:rPr lang="en-US" smtClean="0"/>
              <a:pPr/>
              <a:t>‹#›</a:t>
            </a:fld>
            <a:endParaRPr lang="en-US"/>
          </a:p>
        </p:txBody>
      </p:sp>
      <p:pic>
        <p:nvPicPr>
          <p:cNvPr id="4" name="Picture 10" descr="Image result for lifeguard ring">
            <a:extLst>
              <a:ext uri="{FF2B5EF4-FFF2-40B4-BE49-F238E27FC236}">
                <a16:creationId xmlns:a16="http://schemas.microsoft.com/office/drawing/2014/main" id="{0CDC9C66-A538-4769-A5C5-53CA7E34C4C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0" y="-9526"/>
            <a:ext cx="12192000" cy="6867525"/>
          </a:xfrm>
          <a:prstGeom prst="rect">
            <a:avLst/>
          </a:prstGeom>
          <a:gradFill>
            <a:gsLst>
              <a:gs pos="0">
                <a:schemeClr val="bg1">
                  <a:alpha val="95000"/>
                </a:schemeClr>
              </a:gs>
              <a:gs pos="45000">
                <a:schemeClr val="bg1">
                  <a:alpha val="45000"/>
                </a:schemeClr>
              </a:gs>
              <a:gs pos="100000">
                <a:schemeClr val="bg1">
                  <a:alpha val="0"/>
                </a:schemeClr>
              </a:gs>
            </a:gsLst>
            <a:lin ang="0" scaled="1"/>
          </a:gradFill>
        </p:spPr>
      </p:pic>
      <p:sp>
        <p:nvSpPr>
          <p:cNvPr id="5" name="Rectangle 4">
            <a:extLst>
              <a:ext uri="{FF2B5EF4-FFF2-40B4-BE49-F238E27FC236}">
                <a16:creationId xmlns:a16="http://schemas.microsoft.com/office/drawing/2014/main" id="{5429A52F-3B73-409B-8CE5-0FE68665ED1C}"/>
              </a:ext>
            </a:extLst>
          </p:cNvPr>
          <p:cNvSpPr/>
          <p:nvPr userDrawn="1"/>
        </p:nvSpPr>
        <p:spPr bwMode="auto">
          <a:xfrm>
            <a:off x="0" y="3148058"/>
            <a:ext cx="11620263" cy="2686050"/>
          </a:xfrm>
          <a:prstGeom prst="rect">
            <a:avLst/>
          </a:prstGeom>
          <a:solidFill>
            <a:schemeClr val="accent6">
              <a:lumMod val="5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lumMod val="50000"/>
                </a:srgbClr>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2DB033DD-91C5-4022-993D-CD1A1ED95395}"/>
              </a:ext>
            </a:extLst>
          </p:cNvPr>
          <p:cNvSpPr txBox="1"/>
          <p:nvPr userDrawn="1"/>
        </p:nvSpPr>
        <p:spPr>
          <a:xfrm>
            <a:off x="181744" y="3288432"/>
            <a:ext cx="9507488" cy="904863"/>
          </a:xfrm>
          <a:prstGeom prst="rect">
            <a:avLst/>
          </a:prstGeom>
          <a:noFill/>
        </p:spPr>
        <p:txBody>
          <a:bodyPr wrap="square" lIns="182880" tIns="146304" rIns="182880" bIns="146304" rtlCol="0">
            <a:spAutoFit/>
          </a:bodyPr>
          <a:lstStyle/>
          <a:p>
            <a:pPr>
              <a:lnSpc>
                <a:spcPct val="90000"/>
              </a:lnSpc>
              <a:spcAft>
                <a:spcPts val="600"/>
              </a:spcAft>
            </a:pPr>
            <a:endParaRPr lang="en-US" sz="4400">
              <a:gradFill>
                <a:gsLst>
                  <a:gs pos="2917">
                    <a:schemeClr val="tx1"/>
                  </a:gs>
                  <a:gs pos="30000">
                    <a:schemeClr val="tx1"/>
                  </a:gs>
                </a:gsLst>
                <a:lin ang="5400000" scaled="0"/>
              </a:gradFill>
            </a:endParaRPr>
          </a:p>
        </p:txBody>
      </p:sp>
      <p:sp>
        <p:nvSpPr>
          <p:cNvPr id="8" name="Title Placeholder 1">
            <a:extLst>
              <a:ext uri="{FF2B5EF4-FFF2-40B4-BE49-F238E27FC236}">
                <a16:creationId xmlns:a16="http://schemas.microsoft.com/office/drawing/2014/main" id="{1392E3AB-1361-49BA-9149-47F4B48ED4E6}"/>
              </a:ext>
            </a:extLst>
          </p:cNvPr>
          <p:cNvSpPr>
            <a:spLocks noGrp="1"/>
          </p:cNvSpPr>
          <p:nvPr>
            <p:ph type="title" hasCustomPrompt="1"/>
          </p:nvPr>
        </p:nvSpPr>
        <p:spPr>
          <a:xfrm>
            <a:off x="129984" y="3610020"/>
            <a:ext cx="5849823" cy="1938855"/>
          </a:xfrm>
          <a:prstGeom prst="rect">
            <a:avLst/>
          </a:prstGeom>
        </p:spPr>
        <p:txBody>
          <a:bodyPr vert="horz" lIns="0" tIns="0" rIns="0" bIns="0" rtlCol="0" anchor="t">
            <a:normAutofit/>
          </a:bodyPr>
          <a:lstStyle>
            <a:lvl1pPr>
              <a:defRPr sz="5200">
                <a:solidFill>
                  <a:schemeClr val="bg1"/>
                </a:solidFill>
              </a:defRPr>
            </a:lvl1pPr>
          </a:lstStyle>
          <a:p>
            <a:r>
              <a:rPr lang="en-US"/>
              <a:t>Click to edit Master</a:t>
            </a:r>
            <a:br>
              <a:rPr lang="en-US"/>
            </a:br>
            <a:r>
              <a:rPr lang="en-US"/>
              <a:t>text style</a:t>
            </a:r>
          </a:p>
        </p:txBody>
      </p:sp>
      <p:sp>
        <p:nvSpPr>
          <p:cNvPr id="9" name="Text Placeholder 14">
            <a:extLst>
              <a:ext uri="{FF2B5EF4-FFF2-40B4-BE49-F238E27FC236}">
                <a16:creationId xmlns:a16="http://schemas.microsoft.com/office/drawing/2014/main" id="{C44B0FF5-3357-4145-963D-864C97759901}"/>
              </a:ext>
            </a:extLst>
          </p:cNvPr>
          <p:cNvSpPr>
            <a:spLocks noGrp="1"/>
          </p:cNvSpPr>
          <p:nvPr>
            <p:ph type="body" sz="quarter" idx="11" hasCustomPrompt="1"/>
          </p:nvPr>
        </p:nvSpPr>
        <p:spPr>
          <a:xfrm>
            <a:off x="129984" y="3269566"/>
            <a:ext cx="5849823" cy="221599"/>
          </a:xfrm>
        </p:spPr>
        <p:txBody>
          <a:bodyPr lIns="0" tIns="0" rIns="0" bIns="0" anchor="b"/>
          <a:lstStyle>
            <a:lvl1pPr marL="0" indent="0">
              <a:buNone/>
              <a:defRPr sz="1600" b="1">
                <a:solidFill>
                  <a:schemeClr val="bg1"/>
                </a:solidFill>
              </a:defRPr>
            </a:lvl1pPr>
          </a:lstStyle>
          <a:p>
            <a:pPr lvl="0"/>
            <a:r>
              <a:rPr lang="en-US"/>
              <a:t>CLICK TO EDIT MASTER TEXT STYLE</a:t>
            </a:r>
          </a:p>
        </p:txBody>
      </p:sp>
    </p:spTree>
    <p:extLst>
      <p:ext uri="{BB962C8B-B14F-4D97-AF65-F5344CB8AC3E}">
        <p14:creationId xmlns:p14="http://schemas.microsoft.com/office/powerpoint/2010/main" val="398723231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tx1"/>
        </a:solidFill>
        <a:effectLst/>
      </p:bgPr>
    </p:bg>
    <p:spTree>
      <p:nvGrpSpPr>
        <p:cNvPr id="1" name=""/>
        <p:cNvGrpSpPr/>
        <p:nvPr/>
      </p:nvGrpSpPr>
      <p:grpSpPr>
        <a:xfrm>
          <a:off x="0" y="0"/>
          <a:ext cx="0" cy="0"/>
          <a:chOff x="0" y="0"/>
          <a:chExt cx="0" cy="0"/>
        </a:xfrm>
      </p:grpSpPr>
      <p:sp>
        <p:nvSpPr>
          <p:cNvPr id="13" name="Footer Placeholder 6">
            <a:extLst>
              <a:ext uri="{FF2B5EF4-FFF2-40B4-BE49-F238E27FC236}">
                <a16:creationId xmlns:a16="http://schemas.microsoft.com/office/drawing/2014/main" id="{79BA8389-D44C-4756-8507-EA0F84A15292}"/>
              </a:ext>
            </a:extLst>
          </p:cNvPr>
          <p:cNvSpPr txBox="1">
            <a:spLocks/>
          </p:cNvSpPr>
          <p:nvPr userDrawn="1"/>
        </p:nvSpPr>
        <p:spPr>
          <a:xfrm>
            <a:off x="447194" y="6493776"/>
            <a:ext cx="4114839" cy="364224"/>
          </a:xfrm>
          <a:prstGeom prst="rect">
            <a:avLst/>
          </a:prstGeom>
        </p:spPr>
        <p:txBody>
          <a:bodyPr/>
          <a:lstStyle>
            <a:defPPr>
              <a:defRPr lang="en-US"/>
            </a:defPPr>
            <a:lvl1pPr marL="0" algn="r" defTabSz="914400" rtl="0" eaLnBrk="1" latinLnBrk="0" hangingPunct="1">
              <a:defRPr sz="1800" kern="1200">
                <a:solidFill>
                  <a:schemeClr val="accent4">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367"/>
            <a:r>
              <a:rPr lang="en-US" sz="980">
                <a:solidFill>
                  <a:schemeClr val="bg1"/>
                </a:solidFill>
                <a:latin typeface="Segoe UI"/>
              </a:rPr>
              <a:t>Microsoft Highly Confidential | For Discussion Purposes Only</a:t>
            </a:r>
          </a:p>
        </p:txBody>
      </p:sp>
      <p:sp>
        <p:nvSpPr>
          <p:cNvPr id="8" name="Text Placeholder 5">
            <a:extLst>
              <a:ext uri="{FF2B5EF4-FFF2-40B4-BE49-F238E27FC236}">
                <a16:creationId xmlns:a16="http://schemas.microsoft.com/office/drawing/2014/main" id="{3B44C544-0CC2-4107-AA00-B58E2513DA62}"/>
              </a:ext>
            </a:extLst>
          </p:cNvPr>
          <p:cNvSpPr>
            <a:spLocks noGrp="1"/>
          </p:cNvSpPr>
          <p:nvPr>
            <p:ph type="body" sz="quarter" idx="10"/>
          </p:nvPr>
        </p:nvSpPr>
        <p:spPr>
          <a:xfrm>
            <a:off x="447198" y="2178562"/>
            <a:ext cx="7686608" cy="683264"/>
          </a:xfrm>
        </p:spPr>
        <p:txBody>
          <a:bodyPr/>
          <a:lstStyle>
            <a:lvl1pPr marL="0" indent="0">
              <a:buNone/>
              <a:defRPr>
                <a:solidFill>
                  <a:schemeClr val="bg1"/>
                </a:solidFill>
              </a:defRPr>
            </a:lvl1pPr>
          </a:lstStyle>
          <a:p>
            <a:r>
              <a:rPr lang="en-US" sz="3600">
                <a:latin typeface="+mj-lt"/>
              </a:rPr>
              <a:t>This is a confidential project </a:t>
            </a:r>
          </a:p>
        </p:txBody>
      </p:sp>
      <p:pic>
        <p:nvPicPr>
          <p:cNvPr id="9" name="Graphic 8" descr="Shield Cross">
            <a:extLst>
              <a:ext uri="{FF2B5EF4-FFF2-40B4-BE49-F238E27FC236}">
                <a16:creationId xmlns:a16="http://schemas.microsoft.com/office/drawing/2014/main" id="{8E19041E-4A0D-4ACD-8552-6CA7AA4010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198" y="1047206"/>
            <a:ext cx="914400" cy="914400"/>
          </a:xfrm>
          <a:prstGeom prst="rect">
            <a:avLst/>
          </a:prstGeom>
        </p:spPr>
      </p:pic>
      <p:cxnSp>
        <p:nvCxnSpPr>
          <p:cNvPr id="10" name="Straight Connector 9">
            <a:extLst>
              <a:ext uri="{FF2B5EF4-FFF2-40B4-BE49-F238E27FC236}">
                <a16:creationId xmlns:a16="http://schemas.microsoft.com/office/drawing/2014/main" id="{CCE79D13-DD10-4487-B87A-1B00D13376CB}"/>
              </a:ext>
            </a:extLst>
          </p:cNvPr>
          <p:cNvCxnSpPr/>
          <p:nvPr userDrawn="1"/>
        </p:nvCxnSpPr>
        <p:spPr>
          <a:xfrm>
            <a:off x="531223" y="3100725"/>
            <a:ext cx="67926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361560A1-C783-4C45-8D47-795032947E60}"/>
              </a:ext>
            </a:extLst>
          </p:cNvPr>
          <p:cNvSpPr txBox="1">
            <a:spLocks/>
          </p:cNvSpPr>
          <p:nvPr userDrawn="1"/>
        </p:nvSpPr>
        <p:spPr>
          <a:xfrm>
            <a:off x="531223" y="3233751"/>
            <a:ext cx="7686608" cy="2769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bg1"/>
                </a:solidFill>
                <a:latin typeface="+mn-lt"/>
                <a:ea typeface="+mn-ea"/>
                <a:cs typeface="+mn-cs"/>
              </a:defRPr>
            </a:lvl1pPr>
            <a:lvl2pPr marL="1188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solidFill>
                  <a:schemeClr val="bg1"/>
                </a:solidFill>
                <a:latin typeface="+mn-lt"/>
                <a:ea typeface="+mn-ea"/>
                <a:cs typeface="+mn-cs"/>
              </a:defRPr>
            </a:lvl2pPr>
            <a:lvl3pPr marL="2376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800" kern="1200" spc="0" baseline="0">
                <a:solidFill>
                  <a:schemeClr val="bg1"/>
                </a:solidFill>
                <a:latin typeface="+mn-lt"/>
                <a:ea typeface="+mn-ea"/>
                <a:cs typeface="+mn-cs"/>
              </a:defRPr>
            </a:lvl3pPr>
            <a:lvl4pPr marL="3564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solidFill>
                  <a:schemeClr val="bg1"/>
                </a:solidFill>
                <a:latin typeface="+mn-lt"/>
                <a:ea typeface="+mn-ea"/>
                <a:cs typeface="+mn-cs"/>
              </a:defRPr>
            </a:lvl4pPr>
            <a:lvl5pPr marL="4752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6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prstClr val="white"/>
                </a:solidFill>
                <a:effectLst/>
                <a:uLnTx/>
                <a:uFillTx/>
                <a:latin typeface="Segoe UI Light"/>
                <a:ea typeface="+mn-ea"/>
                <a:cs typeface="+mn-cs"/>
              </a:rPr>
              <a:t>Are you compliant?</a:t>
            </a:r>
          </a:p>
        </p:txBody>
      </p:sp>
      <p:sp>
        <p:nvSpPr>
          <p:cNvPr id="15" name="Title 1">
            <a:extLst>
              <a:ext uri="{FF2B5EF4-FFF2-40B4-BE49-F238E27FC236}">
                <a16:creationId xmlns:a16="http://schemas.microsoft.com/office/drawing/2014/main" id="{D2FE8D32-4E7F-4BDD-B1F3-C092214FB608}"/>
              </a:ext>
            </a:extLst>
          </p:cNvPr>
          <p:cNvSpPr txBox="1">
            <a:spLocks/>
          </p:cNvSpPr>
          <p:nvPr userDrawn="1"/>
        </p:nvSpPr>
        <p:spPr>
          <a:xfrm>
            <a:off x="447198" y="5704113"/>
            <a:ext cx="9144000" cy="731929"/>
          </a:xfrm>
          <a:prstGeom prst="rect">
            <a:avLst/>
          </a:prstGeom>
        </p:spPr>
        <p:txBody>
          <a:bodyPr vert="horz" wrap="square" lIns="146304" tIns="91440" rIns="146304" bIns="91440" rtlCol="0" anchor="t">
            <a:normAutofit fontScale="90000"/>
          </a:bodyPr>
          <a:lstStyle>
            <a:lvl1pPr algn="l" defTabSz="914367" rtl="0" eaLnBrk="1" latinLnBrk="0" hangingPunct="1">
              <a:lnSpc>
                <a:spcPct val="90000"/>
              </a:lnSpc>
              <a:spcBef>
                <a:spcPct val="0"/>
              </a:spcBef>
              <a:buNone/>
              <a:defRPr lang="en-US" sz="3600" b="0" kern="1200" cap="none" spc="-100" baseline="0">
                <a:ln w="3175">
                  <a:noFill/>
                </a:ln>
                <a:solidFill>
                  <a:schemeClr val="accent5"/>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100" normalizeH="0" baseline="0" noProof="0">
                <a:ln w="3175">
                  <a:noFill/>
                </a:ln>
                <a:solidFill>
                  <a:prstClr val="white"/>
                </a:solidFill>
                <a:effectLst/>
                <a:uLnTx/>
                <a:uFillTx/>
                <a:latin typeface="Segoe UI Light"/>
                <a:ea typeface="+mn-ea"/>
                <a:cs typeface="Segoe UI Light"/>
              </a:rPr>
              <a:t>As part of this project, legal counsel will provide legal advice to Microsoft, and counsel may be present for substantive communications related to this project. Communications and documents generated in this project should be considered confidential and may be attorney-client privileged and/or attorney work product. The attorney-client privilege belongs solely to Microsoft, which means only Microsoft may elect to waive the attorney-client privilege to reveal privileged communications or documents to third parties</a:t>
            </a:r>
          </a:p>
        </p:txBody>
      </p:sp>
      <p:sp>
        <p:nvSpPr>
          <p:cNvPr id="17" name="TextBox 16">
            <a:extLst>
              <a:ext uri="{FF2B5EF4-FFF2-40B4-BE49-F238E27FC236}">
                <a16:creationId xmlns:a16="http://schemas.microsoft.com/office/drawing/2014/main" id="{C12B8076-09EC-4F04-8429-1F57FEA57BB2}"/>
              </a:ext>
            </a:extLst>
          </p:cNvPr>
          <p:cNvSpPr txBox="1"/>
          <p:nvPr userDrawn="1"/>
        </p:nvSpPr>
        <p:spPr>
          <a:xfrm>
            <a:off x="775063" y="3710804"/>
            <a:ext cx="10241280" cy="1477328"/>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Segoe UI"/>
              </a:rPr>
              <a:t>Microsoft Federal Launch materials remain confidential</a:t>
            </a:r>
            <a:r>
              <a:rPr kumimoji="0" lang="en-US" sz="1800" b="0" i="0" u="none" strike="noStrike" kern="1200" cap="none" spc="0" normalizeH="0" baseline="0" noProof="0">
                <a:ln>
                  <a:noFill/>
                </a:ln>
                <a:solidFill>
                  <a:prstClr val="white"/>
                </a:solidFill>
                <a:effectLst/>
                <a:uLnTx/>
                <a:uFillTx/>
                <a:latin typeface="Segoe UI"/>
                <a:ea typeface="+mn-ea"/>
                <a:cs typeface="Segoe UI"/>
              </a:rPr>
              <a:t>. Please do not share any information related to Project Lifeguard or Microsoft Federal beyond those with a need to know. </a:t>
            </a: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Segoe UI"/>
              </a:rPr>
              <a:t>If you are contacted by external parties (including media/press) about Microsoft Federal Launch, please do not comment and direct inquiries to the </a:t>
            </a:r>
            <a:r>
              <a:rPr kumimoji="0" lang="en-US" sz="1800" b="1" i="0" u="sng" strike="noStrike" kern="1200" cap="none" spc="0" normalizeH="0" baseline="0" noProof="0">
                <a:ln>
                  <a:noFill/>
                </a:ln>
                <a:solidFill>
                  <a:prstClr val="white"/>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Communications Team</a:t>
            </a:r>
            <a:r>
              <a:rPr kumimoji="0" lang="en-US" sz="1800" b="1" i="0" u="none" strike="noStrike" kern="1200" cap="none" spc="0" normalizeH="0" baseline="0" noProof="0">
                <a:ln>
                  <a:noFill/>
                </a:ln>
                <a:solidFill>
                  <a:prstClr val="white"/>
                </a:solidFill>
                <a:effectLst/>
                <a:uLnTx/>
                <a:uFillTx/>
                <a:latin typeface="Segoe UI"/>
                <a:ea typeface="+mn-ea"/>
                <a:cs typeface="Segoe UI"/>
              </a:rPr>
              <a:t>.</a:t>
            </a:r>
            <a:r>
              <a:rPr kumimoji="0" lang="en-US" sz="1800" b="0" i="0" u="none" strike="noStrike" kern="1200" cap="none" spc="0" normalizeH="0" baseline="0" noProof="0">
                <a:ln>
                  <a:noFill/>
                </a:ln>
                <a:solidFill>
                  <a:prstClr val="white"/>
                </a:solidFill>
                <a:effectLst/>
                <a:uLnTx/>
                <a:uFillTx/>
                <a:latin typeface="Segoe UI"/>
                <a:ea typeface="+mn-ea"/>
                <a:cs typeface="Segoe UI"/>
              </a:rPr>
              <a:t> </a:t>
            </a:r>
          </a:p>
        </p:txBody>
      </p:sp>
    </p:spTree>
    <p:extLst>
      <p:ext uri="{BB962C8B-B14F-4D97-AF65-F5344CB8AC3E}">
        <p14:creationId xmlns:p14="http://schemas.microsoft.com/office/powerpoint/2010/main" val="76348672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57147-B822-4C67-B1A6-C476BAF1C7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137C6-B9D4-439F-8D23-6446D7B4F1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Footer Placeholder 3">
            <a:extLst>
              <a:ext uri="{FF2B5EF4-FFF2-40B4-BE49-F238E27FC236}">
                <a16:creationId xmlns:a16="http://schemas.microsoft.com/office/drawing/2014/main" id="{DF665D6D-0B56-43C6-9FF8-910BCE54BDB2}"/>
              </a:ext>
            </a:extLst>
          </p:cNvPr>
          <p:cNvSpPr>
            <a:spLocks noGrp="1"/>
          </p:cNvSpPr>
          <p:nvPr>
            <p:ph type="ftr" sz="quarter" idx="11"/>
          </p:nvPr>
        </p:nvSpPr>
        <p:spPr>
          <a:xfrm>
            <a:off x="447195" y="6497508"/>
            <a:ext cx="4114839" cy="354074"/>
          </a:xfrm>
          <a:prstGeom prst="rect">
            <a:avLst/>
          </a:prstGeom>
        </p:spPr>
        <p:txBody>
          <a:bodyPr/>
          <a:lstStyle>
            <a:lvl1pPr algn="l">
              <a:defRPr>
                <a:solidFill>
                  <a:schemeClr val="accent4">
                    <a:lumMod val="75000"/>
                  </a:schemeClr>
                </a:solidFill>
              </a:defRPr>
            </a:lvl1pPr>
          </a:lstStyle>
          <a:p>
            <a:endParaRPr lang="en-US" sz="980"/>
          </a:p>
        </p:txBody>
      </p:sp>
      <p:sp>
        <p:nvSpPr>
          <p:cNvPr id="9" name="Slide Number Placeholder 5">
            <a:extLst>
              <a:ext uri="{FF2B5EF4-FFF2-40B4-BE49-F238E27FC236}">
                <a16:creationId xmlns:a16="http://schemas.microsoft.com/office/drawing/2014/main" id="{B1F4D181-E1FA-4474-A274-3DCC803A65C9}"/>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829392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ll Blue 1/3 with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EB75B0-5EE5-F04A-A762-7E55BA955F0F}"/>
              </a:ext>
            </a:extLst>
          </p:cNvPr>
          <p:cNvSpPr/>
          <p:nvPr userDrawn="1"/>
        </p:nvSpPr>
        <p:spPr>
          <a:xfrm>
            <a:off x="2"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prstClr val="white"/>
              </a:solidFill>
              <a:effectLst/>
              <a:uLnTx/>
              <a:uFillTx/>
              <a:latin typeface="Segoe UI"/>
              <a:ea typeface="+mn-ea"/>
              <a:cs typeface="+mn-cs"/>
            </a:endParaRPr>
          </a:p>
        </p:txBody>
      </p:sp>
      <p:sp>
        <p:nvSpPr>
          <p:cNvPr id="5" name="Content Placeholder 4">
            <a:extLst>
              <a:ext uri="{FF2B5EF4-FFF2-40B4-BE49-F238E27FC236}">
                <a16:creationId xmlns:a16="http://schemas.microsoft.com/office/drawing/2014/main" id="{61CD8703-BDB6-CA42-A7EA-31F62C157A94}"/>
              </a:ext>
            </a:extLst>
          </p:cNvPr>
          <p:cNvSpPr>
            <a:spLocks noGrp="1"/>
          </p:cNvSpPr>
          <p:nvPr>
            <p:ph sz="quarter" idx="12"/>
          </p:nvPr>
        </p:nvSpPr>
        <p:spPr>
          <a:xfrm>
            <a:off x="4444409" y="1013932"/>
            <a:ext cx="7324344" cy="1566583"/>
          </a:xfrm>
        </p:spPr>
        <p:txBody>
          <a:bodyPr/>
          <a:lstStyle>
            <a:lvl1pPr>
              <a:defRPr sz="24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
            <a:extLst>
              <a:ext uri="{FF2B5EF4-FFF2-40B4-BE49-F238E27FC236}">
                <a16:creationId xmlns:a16="http://schemas.microsoft.com/office/drawing/2014/main" id="{60C662F4-C303-334D-90E8-4DCE9434C2AA}"/>
              </a:ext>
            </a:extLst>
          </p:cNvPr>
          <p:cNvSpPr>
            <a:spLocks noGrp="1"/>
          </p:cNvSpPr>
          <p:nvPr>
            <p:ph type="title"/>
          </p:nvPr>
        </p:nvSpPr>
        <p:spPr>
          <a:xfrm>
            <a:off x="447196" y="1013937"/>
            <a:ext cx="3327363" cy="891399"/>
          </a:xfrm>
        </p:spPr>
        <p:txBody>
          <a:bodyPr/>
          <a:lstStyle>
            <a:lvl1pPr>
              <a:defRPr>
                <a:solidFill>
                  <a:schemeClr val="accent5"/>
                </a:solidFill>
              </a:defRPr>
            </a:lvl1pPr>
          </a:lstStyle>
          <a:p>
            <a:r>
              <a:rPr lang="en-US"/>
              <a:t>Click to edit Master title style</a:t>
            </a:r>
          </a:p>
        </p:txBody>
      </p:sp>
      <p:sp>
        <p:nvSpPr>
          <p:cNvPr id="18" name="Text Placeholder 9">
            <a:extLst>
              <a:ext uri="{FF2B5EF4-FFF2-40B4-BE49-F238E27FC236}">
                <a16:creationId xmlns:a16="http://schemas.microsoft.com/office/drawing/2014/main" id="{1FF7580F-A802-F44D-ADCE-37B963DE845F}"/>
              </a:ext>
            </a:extLst>
          </p:cNvPr>
          <p:cNvSpPr>
            <a:spLocks noGrp="1"/>
          </p:cNvSpPr>
          <p:nvPr>
            <p:ph type="body" sz="quarter" idx="10"/>
          </p:nvPr>
        </p:nvSpPr>
        <p:spPr>
          <a:xfrm>
            <a:off x="447198" y="2178562"/>
            <a:ext cx="3327400" cy="775597"/>
          </a:xfrm>
        </p:spPr>
        <p:txBody>
          <a:bodyPr lIns="0" tIns="0" rIns="0" bIns="0"/>
          <a:lstStyle>
            <a:lvl1pPr marL="0" indent="0">
              <a:buNone/>
              <a:defRPr>
                <a:solidFill>
                  <a:schemeClr val="bg1"/>
                </a:solidFill>
              </a:defRPr>
            </a:lvl1pPr>
            <a:lvl2pPr marL="118800" indent="0">
              <a:buNone/>
              <a:defRPr>
                <a:solidFill>
                  <a:schemeClr val="bg1"/>
                </a:solidFill>
              </a:defRPr>
            </a:lvl2pPr>
            <a:lvl3pPr marL="237602" indent="0">
              <a:buNone/>
              <a:defRPr>
                <a:solidFill>
                  <a:schemeClr val="bg1"/>
                </a:solidFill>
              </a:defRPr>
            </a:lvl3pPr>
            <a:lvl4pPr marL="356402" indent="0">
              <a:buNone/>
              <a:defRPr>
                <a:solidFill>
                  <a:schemeClr val="bg1"/>
                </a:solidFill>
              </a:defRPr>
            </a:lvl4pPr>
            <a:lvl5pPr marL="475202" indent="0">
              <a:buNone/>
              <a:defRPr>
                <a:solidFill>
                  <a:schemeClr val="bg1"/>
                </a:solidFill>
              </a:defRPr>
            </a:lvl5pPr>
          </a:lstStyle>
          <a:p>
            <a:pPr lvl="0"/>
            <a:r>
              <a:rPr lang="en-US"/>
              <a:t>Click to edit Master text styles</a:t>
            </a:r>
          </a:p>
        </p:txBody>
      </p:sp>
      <p:sp>
        <p:nvSpPr>
          <p:cNvPr id="10" name="Footer Placeholder 3">
            <a:extLst>
              <a:ext uri="{FF2B5EF4-FFF2-40B4-BE49-F238E27FC236}">
                <a16:creationId xmlns:a16="http://schemas.microsoft.com/office/drawing/2014/main" id="{B6F7E311-1303-4543-8300-1D6ABDBEF6DF}"/>
              </a:ext>
            </a:extLst>
          </p:cNvPr>
          <p:cNvSpPr>
            <a:spLocks noGrp="1"/>
          </p:cNvSpPr>
          <p:nvPr>
            <p:ph type="ftr" sz="quarter" idx="11"/>
          </p:nvPr>
        </p:nvSpPr>
        <p:spPr>
          <a:xfrm>
            <a:off x="447195" y="6497508"/>
            <a:ext cx="4114839" cy="354074"/>
          </a:xfrm>
          <a:prstGeom prst="rect">
            <a:avLst/>
          </a:prstGeom>
        </p:spPr>
        <p:txBody>
          <a:bodyPr/>
          <a:lstStyle>
            <a:lvl1pPr algn="l">
              <a:defRPr>
                <a:solidFill>
                  <a:schemeClr val="bg1"/>
                </a:solidFill>
              </a:defRPr>
            </a:lvl1pPr>
          </a:lstStyle>
          <a:p>
            <a:endParaRPr lang="en-US" sz="980"/>
          </a:p>
        </p:txBody>
      </p:sp>
      <p:sp>
        <p:nvSpPr>
          <p:cNvPr id="11" name="Slide Number Placeholder 5">
            <a:extLst>
              <a:ext uri="{FF2B5EF4-FFF2-40B4-BE49-F238E27FC236}">
                <a16:creationId xmlns:a16="http://schemas.microsoft.com/office/drawing/2014/main" id="{BF5B2963-2862-4D52-AFB6-675791B11FFF}"/>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56111428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7" baseline="0"/>
            </a:lvl1pPr>
          </a:lstStyle>
          <a:p>
            <a:r>
              <a:rPr lang="en-US"/>
              <a:t>Click to edit Master title style</a:t>
            </a:r>
          </a:p>
        </p:txBody>
      </p:sp>
      <p:sp>
        <p:nvSpPr>
          <p:cNvPr id="6" name="Text Placeholder 5"/>
          <p:cNvSpPr>
            <a:spLocks noGrp="1"/>
          </p:cNvSpPr>
          <p:nvPr>
            <p:ph type="body" sz="quarter" idx="10"/>
          </p:nvPr>
        </p:nvSpPr>
        <p:spPr>
          <a:xfrm>
            <a:off x="269242" y="1189177"/>
            <a:ext cx="11653523" cy="1743106"/>
          </a:xfrm>
        </p:spPr>
        <p:txBody>
          <a:bodyPr/>
          <a:lstStyle>
            <a:lvl1pPr marL="0" indent="0">
              <a:buNone/>
              <a:defRPr sz="2745" baseline="0">
                <a:gradFill>
                  <a:gsLst>
                    <a:gs pos="1250">
                      <a:schemeClr val="tx2"/>
                    </a:gs>
                    <a:gs pos="99000">
                      <a:schemeClr val="tx2"/>
                    </a:gs>
                  </a:gsLst>
                  <a:lin ang="5400000" scaled="0"/>
                </a:gradFill>
              </a:defRPr>
            </a:lvl1pPr>
            <a:lvl2pPr marL="0" indent="0">
              <a:buFontTx/>
              <a:buNone/>
              <a:defRPr sz="1961" baseline="0"/>
            </a:lvl2pPr>
            <a:lvl3pPr marL="224006" indent="0">
              <a:buNone/>
              <a:defRPr baseline="0"/>
            </a:lvl3pPr>
            <a:lvl4pPr marL="448010" indent="0">
              <a:buNone/>
              <a:defRPr baseline="0"/>
            </a:lvl4pPr>
            <a:lvl5pPr marL="672016" indent="0">
              <a:buNone/>
              <a:defRPr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42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0005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grpSp>
        <p:nvGrpSpPr>
          <p:cNvPr id="3" name="Group 2">
            <a:extLst>
              <a:ext uri="{FF2B5EF4-FFF2-40B4-BE49-F238E27FC236}">
                <a16:creationId xmlns:a16="http://schemas.microsoft.com/office/drawing/2014/main" id="{F779401D-4655-4D9E-95DE-D2B837B0BC74}"/>
              </a:ext>
            </a:extLst>
          </p:cNvPr>
          <p:cNvGrpSpPr/>
          <p:nvPr userDrawn="1"/>
        </p:nvGrpSpPr>
        <p:grpSpPr>
          <a:xfrm>
            <a:off x="11226173" y="0"/>
            <a:ext cx="965827" cy="6858000"/>
            <a:chOff x="11226173" y="0"/>
            <a:chExt cx="965827" cy="6858000"/>
          </a:xfrm>
        </p:grpSpPr>
        <p:sp>
          <p:nvSpPr>
            <p:cNvPr id="115" name="Rectangle 114">
              <a:extLst>
                <a:ext uri="{FF2B5EF4-FFF2-40B4-BE49-F238E27FC236}">
                  <a16:creationId xmlns:a16="http://schemas.microsoft.com/office/drawing/2014/main" id="{8B56361B-17F4-4163-9CE9-463D725B9CEF}"/>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5A159A7B-2CB3-4038-B863-4284B819A433}"/>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29788961-5173-4C50-A4FA-5F69DC8E2F76}"/>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2C940009-AFCB-48AD-90C0-541B52464E8D}"/>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65FD451C-3B03-4582-984B-2F92110EA4C6}"/>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CD907092-266F-4BEC-BDAF-27D27CCDEE83}"/>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2A00155D-02D1-48CD-AD79-9DE1DF563F79}"/>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DA3CA3A5-1D61-4EEE-8379-BDA163FA059C}"/>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EB319B08-1642-487A-879D-CD08E69C4982}"/>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D024BC7C-3F35-4D59-A4E8-1C8F95E9F93B}"/>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FDA172A2-0478-4188-B157-36CD0A317EED}"/>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BB1D941-F589-423C-843F-0C3B2BFC671C}"/>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A29F48D5-48A4-4723-8FA7-D2F767EB3E20}"/>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8887D3C3-096B-4E23-AA68-494A2302AE92}"/>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4808EE4-2676-4F38-BAFF-3108833976F6}"/>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78D311D2-408D-460A-9072-646B2BD782EB}"/>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EA9B7489-3C94-4CB5-8D77-7C556AE68CC1}"/>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68FE8CB6-A88F-4A8A-8B2F-97134FF5D813}"/>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1C6F56C7-2227-43C0-B8E2-0638C381DFF4}"/>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55CDFA6D-4156-4BE9-A5CF-E1DC76F6A21A}"/>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50539BA9-E56E-43AC-9431-201252635766}"/>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823D8365-5083-40E9-9508-E3ED6655CBF3}"/>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1EE5A604-4158-4CED-AAC7-0913970D0752}"/>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B79BFC00-8972-4C08-9E9A-D54C821392F3}"/>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6EC523D9-37CC-4302-A379-DBB4EDE531E4}"/>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D27C5FB1-6BF4-4979-AA6B-77B8035267A9}"/>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DED7-EA69-4047-B29F-C1E232DCCA7A}"/>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4271E4-CC96-40EC-97A4-04814BC84B92}"/>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E5FEF7-4237-4CE7-A332-C982DD7E8FB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3C0E40-AA70-4D38-8EA9-1624945BEA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9211A-0AA7-434F-BBCB-5969AF289668}"/>
              </a:ext>
            </a:extLst>
          </p:cNvPr>
          <p:cNvSpPr>
            <a:spLocks noGrp="1"/>
          </p:cNvSpPr>
          <p:nvPr>
            <p:ph type="sldNum" sz="quarter" idx="12"/>
          </p:nvPr>
        </p:nvSpPr>
        <p:spPr/>
        <p:txBody>
          <a:bodyPr/>
          <a:lstStyle/>
          <a:p>
            <a:fld id="{CD3E1B6C-E94E-459A-ADE0-D0D0B5035AFC}" type="slidenum">
              <a:rPr lang="en-US" smtClean="0"/>
              <a:t>‹#›</a:t>
            </a:fld>
            <a:endParaRPr lang="en-US"/>
          </a:p>
        </p:txBody>
      </p:sp>
    </p:spTree>
    <p:extLst>
      <p:ext uri="{BB962C8B-B14F-4D97-AF65-F5344CB8AC3E}">
        <p14:creationId xmlns:p14="http://schemas.microsoft.com/office/powerpoint/2010/main" val="36080831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57404"/>
          </a:xfrm>
        </p:spPr>
        <p:txBody>
          <a:bodyPr>
            <a:spAutoFit/>
          </a:bodyPr>
          <a:lstStyle>
            <a:lvl1pPr>
              <a:defRPr>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48323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757404"/>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Tree>
    <p:extLst>
      <p:ext uri="{BB962C8B-B14F-4D97-AF65-F5344CB8AC3E}">
        <p14:creationId xmlns:p14="http://schemas.microsoft.com/office/powerpoint/2010/main" val="34926330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9" y="1447799"/>
            <a:ext cx="11151917" cy="143379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9176325" y="6568622"/>
            <a:ext cx="2743915" cy="365125"/>
          </a:xfrm>
          <a:prstGeom prst="rect">
            <a:avLst/>
          </a:prstGeom>
        </p:spPr>
        <p:txBody>
          <a:bodyPr/>
          <a:lstStyle>
            <a:lvl1pPr algn="r">
              <a:defRPr sz="1050"/>
            </a:lvl1pPr>
          </a:lstStyle>
          <a:p>
            <a:fld id="{AA82618B-2A1F-4C9F-B27F-D15F5E74F0E0}" type="slidenum">
              <a:rPr lang="en-US" smtClean="0"/>
              <a:pPr/>
              <a:t>‹#›</a:t>
            </a:fld>
            <a:endParaRPr lang="en-US"/>
          </a:p>
        </p:txBody>
      </p:sp>
    </p:spTree>
    <p:extLst>
      <p:ext uri="{BB962C8B-B14F-4D97-AF65-F5344CB8AC3E}">
        <p14:creationId xmlns:p14="http://schemas.microsoft.com/office/powerpoint/2010/main" val="360832349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9249" y="1447799"/>
            <a:ext cx="11151917" cy="1433790"/>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9176325" y="6568622"/>
            <a:ext cx="2743915" cy="365125"/>
          </a:xfrm>
          <a:prstGeom prst="rect">
            <a:avLst/>
          </a:prstGeom>
        </p:spPr>
        <p:txBody>
          <a:bodyPr/>
          <a:lstStyle>
            <a:lvl1pPr algn="r">
              <a:defRPr sz="1050"/>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A82618B-2A1F-4C9F-B27F-D15F5E74F0E0}" type="slidenum">
              <a:rPr kumimoji="0" lang="en-US" sz="1050" b="0" i="0" u="none" strike="noStrike" kern="1200" cap="none" spc="0" normalizeH="0" baseline="0" noProof="0" smtClean="0">
                <a:ln>
                  <a:noFill/>
                </a:ln>
                <a:solidFill>
                  <a:srgbClr val="000000"/>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844310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69239" y="1189177"/>
            <a:ext cx="11653523" cy="461665"/>
          </a:xfrm>
        </p:spPr>
        <p:txBody>
          <a:bodyPr/>
          <a:lstStyle>
            <a:lvl1pPr marL="0" indent="0">
              <a:buNone/>
              <a:defRPr sz="2000">
                <a:solidFill>
                  <a:srgbClr val="00188F"/>
                </a:solidFill>
              </a:defRPr>
            </a:lvl1pPr>
            <a:lvl2pPr marL="0" indent="0">
              <a:buFont typeface="Arial" panose="020B0604020202020204" pitchFamily="34" charset="0"/>
              <a:buNone/>
              <a:defRPr sz="1961"/>
            </a:lvl2pPr>
            <a:lvl3pPr marL="566997" indent="-342900">
              <a:buFont typeface="Arial" panose="020B0604020202020204" pitchFamily="34" charset="0"/>
              <a:buChar char="•"/>
              <a:defRPr/>
            </a:lvl3pPr>
            <a:lvl4pPr marL="733943" indent="-285750">
              <a:buFont typeface="Arial" panose="020B0604020202020204" pitchFamily="34" charset="0"/>
              <a:buChar char="•"/>
              <a:defRPr/>
            </a:lvl4pPr>
            <a:lvl5pPr marL="958040" indent="-285750">
              <a:buFont typeface="Arial" panose="020B0604020202020204" pitchFamily="34" charset="0"/>
              <a:buChar char="•"/>
              <a:defRPr/>
            </a:lvl5pPr>
          </a:lstStyle>
          <a:p>
            <a:pPr lvl="0"/>
            <a:r>
              <a:rPr lang="en-US"/>
              <a:t>Click to edit Master text styles</a:t>
            </a:r>
          </a:p>
        </p:txBody>
      </p:sp>
      <p:sp>
        <p:nvSpPr>
          <p:cNvPr id="7" name="Rectangle 6">
            <a:extLst>
              <a:ext uri="{FF2B5EF4-FFF2-40B4-BE49-F238E27FC236}">
                <a16:creationId xmlns:a16="http://schemas.microsoft.com/office/drawing/2014/main" id="{116D2AEC-8D34-4B3A-A25F-20EE00F99FCE}"/>
              </a:ext>
            </a:extLst>
          </p:cNvPr>
          <p:cNvSpPr/>
          <p:nvPr userDrawn="1"/>
        </p:nvSpPr>
        <p:spPr>
          <a:xfrm>
            <a:off x="0" y="41"/>
            <a:ext cx="12192000" cy="68964"/>
          </a:xfrm>
          <a:prstGeom prst="rect">
            <a:avLst/>
          </a:prstGeom>
          <a:solidFill>
            <a:srgbClr val="00205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67161" tIns="33615" rIns="67161" bIns="33615" rtlCol="0" anchor="ctr"/>
          <a:lstStyle/>
          <a:p>
            <a:pPr marL="0" marR="0" lvl="0" indent="0" algn="ctr" defTabSz="671473"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a:ln>
                <a:noFill/>
              </a:ln>
              <a:solidFill>
                <a:prstClr val="white"/>
              </a:solidFill>
              <a:effectLst/>
              <a:uLnTx/>
              <a:uFillTx/>
              <a:latin typeface="Segoe UI"/>
              <a:ea typeface="+mn-ea"/>
              <a:cs typeface="+mn-cs"/>
            </a:endParaRPr>
          </a:p>
        </p:txBody>
      </p:sp>
      <p:sp>
        <p:nvSpPr>
          <p:cNvPr id="13" name="Slide Number Placeholder 5">
            <a:extLst>
              <a:ext uri="{FF2B5EF4-FFF2-40B4-BE49-F238E27FC236}">
                <a16:creationId xmlns:a16="http://schemas.microsoft.com/office/drawing/2014/main" id="{22F0B7D3-0040-40A4-B148-968D7FA3A91D}"/>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
        <p:nvSpPr>
          <p:cNvPr id="14" name="Text Placeholder 5">
            <a:extLst>
              <a:ext uri="{FF2B5EF4-FFF2-40B4-BE49-F238E27FC236}">
                <a16:creationId xmlns:a16="http://schemas.microsoft.com/office/drawing/2014/main" id="{5EB43528-7896-4077-BB65-C8176D269894}"/>
              </a:ext>
            </a:extLst>
          </p:cNvPr>
          <p:cNvSpPr>
            <a:spLocks noGrp="1"/>
          </p:cNvSpPr>
          <p:nvPr>
            <p:ph type="body" sz="quarter" idx="11"/>
          </p:nvPr>
        </p:nvSpPr>
        <p:spPr>
          <a:xfrm>
            <a:off x="269238" y="2056861"/>
            <a:ext cx="11653523" cy="3469209"/>
          </a:xfrm>
        </p:spPr>
        <p:txBody>
          <a:bodyPr/>
          <a:lstStyle>
            <a:lvl1pPr marL="0" indent="0">
              <a:buNone/>
              <a:defRPr sz="2000">
                <a:solidFill>
                  <a:schemeClr val="accent6">
                    <a:lumMod val="50000"/>
                  </a:schemeClr>
                </a:solidFill>
              </a:defRPr>
            </a:lvl1pPr>
            <a:lvl2pPr marL="342900" indent="-342900">
              <a:buFont typeface="Arial" panose="020B0604020202020204" pitchFamily="34" charset="0"/>
              <a:buChar char="•"/>
              <a:defRPr sz="1961">
                <a:solidFill>
                  <a:schemeClr val="accent6">
                    <a:lumMod val="50000"/>
                  </a:schemeClr>
                </a:solidFill>
              </a:defRPr>
            </a:lvl2pPr>
            <a:lvl3pPr marL="566997" indent="-342900">
              <a:buFont typeface="Arial" panose="020B0604020202020204" pitchFamily="34" charset="0"/>
              <a:buChar char="•"/>
              <a:defRPr>
                <a:solidFill>
                  <a:schemeClr val="accent6">
                    <a:lumMod val="50000"/>
                  </a:schemeClr>
                </a:solidFill>
              </a:defRPr>
            </a:lvl3pPr>
            <a:lvl4pPr marL="733943" indent="-285750">
              <a:buFont typeface="Arial" panose="020B0604020202020204" pitchFamily="34" charset="0"/>
              <a:buChar char="•"/>
              <a:defRPr>
                <a:solidFill>
                  <a:schemeClr val="accent6">
                    <a:lumMod val="50000"/>
                  </a:schemeClr>
                </a:solidFill>
              </a:defRPr>
            </a:lvl4pPr>
            <a:lvl5pPr marL="958040" indent="-285750">
              <a:buFont typeface="Arial" panose="020B0604020202020204" pitchFamily="34" charset="0"/>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33087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441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10" name="Slide Number Placeholder 5">
            <a:extLst>
              <a:ext uri="{FF2B5EF4-FFF2-40B4-BE49-F238E27FC236}">
                <a16:creationId xmlns:a16="http://schemas.microsoft.com/office/drawing/2014/main" id="{0363EA37-EC11-4101-BA31-A39F22ACD249}"/>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chemeClr val="bg1"/>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32038086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70714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0005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032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 Type="http://schemas.openxmlformats.org/officeDocument/2006/relationships/slideLayout" Target="../slideLayouts/slideLayout298.xml"/><Relationship Id="rId21" Type="http://schemas.openxmlformats.org/officeDocument/2006/relationships/slideLayout" Target="../slideLayouts/slideLayout316.xml"/><Relationship Id="rId34" Type="http://schemas.openxmlformats.org/officeDocument/2006/relationships/slideLayout" Target="../slideLayouts/slideLayout329.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33" Type="http://schemas.openxmlformats.org/officeDocument/2006/relationships/slideLayout" Target="../slideLayouts/slideLayout328.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slideLayout" Target="../slideLayouts/slideLayout315.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slideLayout" Target="../slideLayouts/slideLayout327.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36" Type="http://schemas.openxmlformats.org/officeDocument/2006/relationships/image" Target="../media/image1.emf"/><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 Id="rId35" Type="http://schemas.openxmlformats.org/officeDocument/2006/relationships/theme" Target="../theme/theme10.xml"/><Relationship Id="rId8" Type="http://schemas.openxmlformats.org/officeDocument/2006/relationships/slideLayout" Target="../slideLayouts/slideLayout30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 Type="http://schemas.openxmlformats.org/officeDocument/2006/relationships/slideLayout" Target="../slideLayouts/slideLayout332.xml"/><Relationship Id="rId21" Type="http://schemas.openxmlformats.org/officeDocument/2006/relationships/slideLayout" Target="../slideLayouts/slideLayout350.xml"/><Relationship Id="rId34" Type="http://schemas.openxmlformats.org/officeDocument/2006/relationships/image" Target="../media/image1.emf"/><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theme" Target="../theme/theme11.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slideLayout" Target="../slideLayouts/slideLayout349.xml"/><Relationship Id="rId29" Type="http://schemas.openxmlformats.org/officeDocument/2006/relationships/slideLayout" Target="../slideLayouts/slideLayout358.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31" Type="http://schemas.openxmlformats.org/officeDocument/2006/relationships/slideLayout" Target="../slideLayouts/slideLayout360.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8" Type="http://schemas.openxmlformats.org/officeDocument/2006/relationships/slideLayout" Target="../slideLayouts/slideLayout33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26" Type="http://schemas.openxmlformats.org/officeDocument/2006/relationships/slideLayout" Target="../slideLayouts/slideLayout387.xml"/><Relationship Id="rId39" Type="http://schemas.openxmlformats.org/officeDocument/2006/relationships/slideLayout" Target="../slideLayouts/slideLayout400.xml"/><Relationship Id="rId21" Type="http://schemas.openxmlformats.org/officeDocument/2006/relationships/slideLayout" Target="../slideLayouts/slideLayout382.xml"/><Relationship Id="rId34" Type="http://schemas.openxmlformats.org/officeDocument/2006/relationships/slideLayout" Target="../slideLayouts/slideLayout395.xml"/><Relationship Id="rId42" Type="http://schemas.openxmlformats.org/officeDocument/2006/relationships/slideLayout" Target="../slideLayouts/slideLayout403.xml"/><Relationship Id="rId47" Type="http://schemas.openxmlformats.org/officeDocument/2006/relationships/slideLayout" Target="../slideLayouts/slideLayout408.xml"/><Relationship Id="rId7" Type="http://schemas.openxmlformats.org/officeDocument/2006/relationships/slideLayout" Target="../slideLayouts/slideLayout36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9" Type="http://schemas.openxmlformats.org/officeDocument/2006/relationships/slideLayout" Target="../slideLayouts/slideLayout390.xml"/><Relationship Id="rId11" Type="http://schemas.openxmlformats.org/officeDocument/2006/relationships/slideLayout" Target="../slideLayouts/slideLayout372.xml"/><Relationship Id="rId24" Type="http://schemas.openxmlformats.org/officeDocument/2006/relationships/slideLayout" Target="../slideLayouts/slideLayout385.xml"/><Relationship Id="rId32" Type="http://schemas.openxmlformats.org/officeDocument/2006/relationships/slideLayout" Target="../slideLayouts/slideLayout393.xml"/><Relationship Id="rId37" Type="http://schemas.openxmlformats.org/officeDocument/2006/relationships/slideLayout" Target="../slideLayouts/slideLayout398.xml"/><Relationship Id="rId40" Type="http://schemas.openxmlformats.org/officeDocument/2006/relationships/slideLayout" Target="../slideLayouts/slideLayout401.xml"/><Relationship Id="rId45" Type="http://schemas.openxmlformats.org/officeDocument/2006/relationships/slideLayout" Target="../slideLayouts/slideLayout406.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23" Type="http://schemas.openxmlformats.org/officeDocument/2006/relationships/slideLayout" Target="../slideLayouts/slideLayout384.xml"/><Relationship Id="rId28" Type="http://schemas.openxmlformats.org/officeDocument/2006/relationships/slideLayout" Target="../slideLayouts/slideLayout389.xml"/><Relationship Id="rId36" Type="http://schemas.openxmlformats.org/officeDocument/2006/relationships/slideLayout" Target="../slideLayouts/slideLayout397.xml"/><Relationship Id="rId49" Type="http://schemas.openxmlformats.org/officeDocument/2006/relationships/image" Target="../media/image1.emf"/><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31" Type="http://schemas.openxmlformats.org/officeDocument/2006/relationships/slideLayout" Target="../slideLayouts/slideLayout392.xml"/><Relationship Id="rId44" Type="http://schemas.openxmlformats.org/officeDocument/2006/relationships/slideLayout" Target="../slideLayouts/slideLayout405.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slideLayout" Target="../slideLayouts/slideLayout383.xml"/><Relationship Id="rId27" Type="http://schemas.openxmlformats.org/officeDocument/2006/relationships/slideLayout" Target="../slideLayouts/slideLayout388.xml"/><Relationship Id="rId30" Type="http://schemas.openxmlformats.org/officeDocument/2006/relationships/slideLayout" Target="../slideLayouts/slideLayout391.xml"/><Relationship Id="rId35" Type="http://schemas.openxmlformats.org/officeDocument/2006/relationships/slideLayout" Target="../slideLayouts/slideLayout396.xml"/><Relationship Id="rId43" Type="http://schemas.openxmlformats.org/officeDocument/2006/relationships/slideLayout" Target="../slideLayouts/slideLayout404.xml"/><Relationship Id="rId48" Type="http://schemas.openxmlformats.org/officeDocument/2006/relationships/theme" Target="../theme/theme12.xml"/><Relationship Id="rId8" Type="http://schemas.openxmlformats.org/officeDocument/2006/relationships/slideLayout" Target="../slideLayouts/slideLayout369.xml"/><Relationship Id="rId3" Type="http://schemas.openxmlformats.org/officeDocument/2006/relationships/slideLayout" Target="../slideLayouts/slideLayout364.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5" Type="http://schemas.openxmlformats.org/officeDocument/2006/relationships/slideLayout" Target="../slideLayouts/slideLayout386.xml"/><Relationship Id="rId33" Type="http://schemas.openxmlformats.org/officeDocument/2006/relationships/slideLayout" Target="../slideLayouts/slideLayout394.xml"/><Relationship Id="rId38" Type="http://schemas.openxmlformats.org/officeDocument/2006/relationships/slideLayout" Target="../slideLayouts/slideLayout399.xml"/><Relationship Id="rId46" Type="http://schemas.openxmlformats.org/officeDocument/2006/relationships/slideLayout" Target="../slideLayouts/slideLayout407.xml"/><Relationship Id="rId20" Type="http://schemas.openxmlformats.org/officeDocument/2006/relationships/slideLayout" Target="../slideLayouts/slideLayout381.xml"/><Relationship Id="rId41" Type="http://schemas.openxmlformats.org/officeDocument/2006/relationships/slideLayout" Target="../slideLayouts/slideLayout402.xml"/><Relationship Id="rId1" Type="http://schemas.openxmlformats.org/officeDocument/2006/relationships/slideLayout" Target="../slideLayouts/slideLayout362.xml"/><Relationship Id="rId6" Type="http://schemas.openxmlformats.org/officeDocument/2006/relationships/slideLayout" Target="../slideLayouts/slideLayout36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21.xml"/><Relationship Id="rId18" Type="http://schemas.openxmlformats.org/officeDocument/2006/relationships/slideLayout" Target="../slideLayouts/slideLayout426.xml"/><Relationship Id="rId26" Type="http://schemas.openxmlformats.org/officeDocument/2006/relationships/slideLayout" Target="../slideLayouts/slideLayout434.xml"/><Relationship Id="rId39" Type="http://schemas.openxmlformats.org/officeDocument/2006/relationships/slideLayout" Target="../slideLayouts/slideLayout447.xml"/><Relationship Id="rId21" Type="http://schemas.openxmlformats.org/officeDocument/2006/relationships/slideLayout" Target="../slideLayouts/slideLayout429.xml"/><Relationship Id="rId34" Type="http://schemas.openxmlformats.org/officeDocument/2006/relationships/slideLayout" Target="../slideLayouts/slideLayout442.xml"/><Relationship Id="rId42" Type="http://schemas.openxmlformats.org/officeDocument/2006/relationships/slideLayout" Target="../slideLayouts/slideLayout450.xml"/><Relationship Id="rId47" Type="http://schemas.openxmlformats.org/officeDocument/2006/relationships/slideLayout" Target="../slideLayouts/slideLayout455.xml"/><Relationship Id="rId50" Type="http://schemas.openxmlformats.org/officeDocument/2006/relationships/slideLayout" Target="../slideLayouts/slideLayout458.xml"/><Relationship Id="rId55" Type="http://schemas.openxmlformats.org/officeDocument/2006/relationships/slideLayout" Target="../slideLayouts/slideLayout463.xml"/><Relationship Id="rId7" Type="http://schemas.openxmlformats.org/officeDocument/2006/relationships/slideLayout" Target="../slideLayouts/slideLayout415.xml"/><Relationship Id="rId2" Type="http://schemas.openxmlformats.org/officeDocument/2006/relationships/slideLayout" Target="../slideLayouts/slideLayout410.xml"/><Relationship Id="rId16" Type="http://schemas.openxmlformats.org/officeDocument/2006/relationships/slideLayout" Target="../slideLayouts/slideLayout424.xml"/><Relationship Id="rId29" Type="http://schemas.openxmlformats.org/officeDocument/2006/relationships/slideLayout" Target="../slideLayouts/slideLayout437.xml"/><Relationship Id="rId11" Type="http://schemas.openxmlformats.org/officeDocument/2006/relationships/slideLayout" Target="../slideLayouts/slideLayout419.xml"/><Relationship Id="rId24" Type="http://schemas.openxmlformats.org/officeDocument/2006/relationships/slideLayout" Target="../slideLayouts/slideLayout432.xml"/><Relationship Id="rId32" Type="http://schemas.openxmlformats.org/officeDocument/2006/relationships/slideLayout" Target="../slideLayouts/slideLayout440.xml"/><Relationship Id="rId37" Type="http://schemas.openxmlformats.org/officeDocument/2006/relationships/slideLayout" Target="../slideLayouts/slideLayout445.xml"/><Relationship Id="rId40" Type="http://schemas.openxmlformats.org/officeDocument/2006/relationships/slideLayout" Target="../slideLayouts/slideLayout448.xml"/><Relationship Id="rId45" Type="http://schemas.openxmlformats.org/officeDocument/2006/relationships/slideLayout" Target="../slideLayouts/slideLayout453.xml"/><Relationship Id="rId53" Type="http://schemas.openxmlformats.org/officeDocument/2006/relationships/slideLayout" Target="../slideLayouts/slideLayout461.xml"/><Relationship Id="rId58" Type="http://schemas.openxmlformats.org/officeDocument/2006/relationships/slideLayout" Target="../slideLayouts/slideLayout466.xml"/><Relationship Id="rId5" Type="http://schemas.openxmlformats.org/officeDocument/2006/relationships/slideLayout" Target="../slideLayouts/slideLayout413.xml"/><Relationship Id="rId19" Type="http://schemas.openxmlformats.org/officeDocument/2006/relationships/slideLayout" Target="../slideLayouts/slideLayout427.xml"/><Relationship Id="rId4" Type="http://schemas.openxmlformats.org/officeDocument/2006/relationships/slideLayout" Target="../slideLayouts/slideLayout412.xml"/><Relationship Id="rId9" Type="http://schemas.openxmlformats.org/officeDocument/2006/relationships/slideLayout" Target="../slideLayouts/slideLayout417.xml"/><Relationship Id="rId14" Type="http://schemas.openxmlformats.org/officeDocument/2006/relationships/slideLayout" Target="../slideLayouts/slideLayout422.xml"/><Relationship Id="rId22" Type="http://schemas.openxmlformats.org/officeDocument/2006/relationships/slideLayout" Target="../slideLayouts/slideLayout430.xml"/><Relationship Id="rId27" Type="http://schemas.openxmlformats.org/officeDocument/2006/relationships/slideLayout" Target="../slideLayouts/slideLayout435.xml"/><Relationship Id="rId30" Type="http://schemas.openxmlformats.org/officeDocument/2006/relationships/slideLayout" Target="../slideLayouts/slideLayout438.xml"/><Relationship Id="rId35" Type="http://schemas.openxmlformats.org/officeDocument/2006/relationships/slideLayout" Target="../slideLayouts/slideLayout443.xml"/><Relationship Id="rId43" Type="http://schemas.openxmlformats.org/officeDocument/2006/relationships/slideLayout" Target="../slideLayouts/slideLayout451.xml"/><Relationship Id="rId48" Type="http://schemas.openxmlformats.org/officeDocument/2006/relationships/slideLayout" Target="../slideLayouts/slideLayout456.xml"/><Relationship Id="rId56" Type="http://schemas.openxmlformats.org/officeDocument/2006/relationships/slideLayout" Target="../slideLayouts/slideLayout464.xml"/><Relationship Id="rId8" Type="http://schemas.openxmlformats.org/officeDocument/2006/relationships/slideLayout" Target="../slideLayouts/slideLayout416.xml"/><Relationship Id="rId51" Type="http://schemas.openxmlformats.org/officeDocument/2006/relationships/slideLayout" Target="../slideLayouts/slideLayout459.xml"/><Relationship Id="rId3" Type="http://schemas.openxmlformats.org/officeDocument/2006/relationships/slideLayout" Target="../slideLayouts/slideLayout411.xml"/><Relationship Id="rId12" Type="http://schemas.openxmlformats.org/officeDocument/2006/relationships/slideLayout" Target="../slideLayouts/slideLayout420.xml"/><Relationship Id="rId17" Type="http://schemas.openxmlformats.org/officeDocument/2006/relationships/slideLayout" Target="../slideLayouts/slideLayout425.xml"/><Relationship Id="rId25" Type="http://schemas.openxmlformats.org/officeDocument/2006/relationships/slideLayout" Target="../slideLayouts/slideLayout433.xml"/><Relationship Id="rId33" Type="http://schemas.openxmlformats.org/officeDocument/2006/relationships/slideLayout" Target="../slideLayouts/slideLayout441.xml"/><Relationship Id="rId38" Type="http://schemas.openxmlformats.org/officeDocument/2006/relationships/slideLayout" Target="../slideLayouts/slideLayout446.xml"/><Relationship Id="rId46" Type="http://schemas.openxmlformats.org/officeDocument/2006/relationships/slideLayout" Target="../slideLayouts/slideLayout454.xml"/><Relationship Id="rId59" Type="http://schemas.openxmlformats.org/officeDocument/2006/relationships/theme" Target="../theme/theme13.xml"/><Relationship Id="rId20" Type="http://schemas.openxmlformats.org/officeDocument/2006/relationships/slideLayout" Target="../slideLayouts/slideLayout428.xml"/><Relationship Id="rId41" Type="http://schemas.openxmlformats.org/officeDocument/2006/relationships/slideLayout" Target="../slideLayouts/slideLayout449.xml"/><Relationship Id="rId54" Type="http://schemas.openxmlformats.org/officeDocument/2006/relationships/slideLayout" Target="../slideLayouts/slideLayout462.xml"/><Relationship Id="rId1" Type="http://schemas.openxmlformats.org/officeDocument/2006/relationships/slideLayout" Target="../slideLayouts/slideLayout409.xml"/><Relationship Id="rId6" Type="http://schemas.openxmlformats.org/officeDocument/2006/relationships/slideLayout" Target="../slideLayouts/slideLayout414.xml"/><Relationship Id="rId15" Type="http://schemas.openxmlformats.org/officeDocument/2006/relationships/slideLayout" Target="../slideLayouts/slideLayout423.xml"/><Relationship Id="rId23" Type="http://schemas.openxmlformats.org/officeDocument/2006/relationships/slideLayout" Target="../slideLayouts/slideLayout431.xml"/><Relationship Id="rId28" Type="http://schemas.openxmlformats.org/officeDocument/2006/relationships/slideLayout" Target="../slideLayouts/slideLayout436.xml"/><Relationship Id="rId36" Type="http://schemas.openxmlformats.org/officeDocument/2006/relationships/slideLayout" Target="../slideLayouts/slideLayout444.xml"/><Relationship Id="rId49" Type="http://schemas.openxmlformats.org/officeDocument/2006/relationships/slideLayout" Target="../slideLayouts/slideLayout457.xml"/><Relationship Id="rId57" Type="http://schemas.openxmlformats.org/officeDocument/2006/relationships/slideLayout" Target="../slideLayouts/slideLayout465.xml"/><Relationship Id="rId10" Type="http://schemas.openxmlformats.org/officeDocument/2006/relationships/slideLayout" Target="../slideLayouts/slideLayout418.xml"/><Relationship Id="rId31" Type="http://schemas.openxmlformats.org/officeDocument/2006/relationships/slideLayout" Target="../slideLayouts/slideLayout439.xml"/><Relationship Id="rId44" Type="http://schemas.openxmlformats.org/officeDocument/2006/relationships/slideLayout" Target="../slideLayouts/slideLayout452.xml"/><Relationship Id="rId52" Type="http://schemas.openxmlformats.org/officeDocument/2006/relationships/slideLayout" Target="../slideLayouts/slideLayout460.xml"/><Relationship Id="rId60" Type="http://schemas.openxmlformats.org/officeDocument/2006/relationships/image" Target="../media/image1.emf"/></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79.xml"/><Relationship Id="rId18" Type="http://schemas.openxmlformats.org/officeDocument/2006/relationships/slideLayout" Target="../slideLayouts/slideLayout484.xml"/><Relationship Id="rId26" Type="http://schemas.openxmlformats.org/officeDocument/2006/relationships/slideLayout" Target="../slideLayouts/slideLayout492.xml"/><Relationship Id="rId21" Type="http://schemas.openxmlformats.org/officeDocument/2006/relationships/slideLayout" Target="../slideLayouts/slideLayout487.xml"/><Relationship Id="rId34" Type="http://schemas.openxmlformats.org/officeDocument/2006/relationships/slideLayout" Target="../slideLayouts/slideLayout500.xml"/><Relationship Id="rId7" Type="http://schemas.openxmlformats.org/officeDocument/2006/relationships/slideLayout" Target="../slideLayouts/slideLayout473.xml"/><Relationship Id="rId12" Type="http://schemas.openxmlformats.org/officeDocument/2006/relationships/slideLayout" Target="../slideLayouts/slideLayout478.xml"/><Relationship Id="rId17" Type="http://schemas.openxmlformats.org/officeDocument/2006/relationships/slideLayout" Target="../slideLayouts/slideLayout483.xml"/><Relationship Id="rId25" Type="http://schemas.openxmlformats.org/officeDocument/2006/relationships/slideLayout" Target="../slideLayouts/slideLayout491.xml"/><Relationship Id="rId33" Type="http://schemas.openxmlformats.org/officeDocument/2006/relationships/slideLayout" Target="../slideLayouts/slideLayout499.xml"/><Relationship Id="rId38" Type="http://schemas.openxmlformats.org/officeDocument/2006/relationships/image" Target="../media/image1.emf"/><Relationship Id="rId2" Type="http://schemas.openxmlformats.org/officeDocument/2006/relationships/slideLayout" Target="../slideLayouts/slideLayout468.xml"/><Relationship Id="rId16" Type="http://schemas.openxmlformats.org/officeDocument/2006/relationships/slideLayout" Target="../slideLayouts/slideLayout482.xml"/><Relationship Id="rId20" Type="http://schemas.openxmlformats.org/officeDocument/2006/relationships/slideLayout" Target="../slideLayouts/slideLayout486.xml"/><Relationship Id="rId29" Type="http://schemas.openxmlformats.org/officeDocument/2006/relationships/slideLayout" Target="../slideLayouts/slideLayout495.xml"/><Relationship Id="rId1" Type="http://schemas.openxmlformats.org/officeDocument/2006/relationships/slideLayout" Target="../slideLayouts/slideLayout467.xml"/><Relationship Id="rId6" Type="http://schemas.openxmlformats.org/officeDocument/2006/relationships/slideLayout" Target="../slideLayouts/slideLayout472.xml"/><Relationship Id="rId11" Type="http://schemas.openxmlformats.org/officeDocument/2006/relationships/slideLayout" Target="../slideLayouts/slideLayout477.xml"/><Relationship Id="rId24" Type="http://schemas.openxmlformats.org/officeDocument/2006/relationships/slideLayout" Target="../slideLayouts/slideLayout490.xml"/><Relationship Id="rId32" Type="http://schemas.openxmlformats.org/officeDocument/2006/relationships/slideLayout" Target="../slideLayouts/slideLayout498.xml"/><Relationship Id="rId37" Type="http://schemas.openxmlformats.org/officeDocument/2006/relationships/theme" Target="../theme/theme14.xml"/><Relationship Id="rId5" Type="http://schemas.openxmlformats.org/officeDocument/2006/relationships/slideLayout" Target="../slideLayouts/slideLayout471.xml"/><Relationship Id="rId15" Type="http://schemas.openxmlformats.org/officeDocument/2006/relationships/slideLayout" Target="../slideLayouts/slideLayout481.xml"/><Relationship Id="rId23" Type="http://schemas.openxmlformats.org/officeDocument/2006/relationships/slideLayout" Target="../slideLayouts/slideLayout489.xml"/><Relationship Id="rId28" Type="http://schemas.openxmlformats.org/officeDocument/2006/relationships/slideLayout" Target="../slideLayouts/slideLayout494.xml"/><Relationship Id="rId36" Type="http://schemas.openxmlformats.org/officeDocument/2006/relationships/slideLayout" Target="../slideLayouts/slideLayout502.xml"/><Relationship Id="rId10" Type="http://schemas.openxmlformats.org/officeDocument/2006/relationships/slideLayout" Target="../slideLayouts/slideLayout476.xml"/><Relationship Id="rId19" Type="http://schemas.openxmlformats.org/officeDocument/2006/relationships/slideLayout" Target="../slideLayouts/slideLayout485.xml"/><Relationship Id="rId31" Type="http://schemas.openxmlformats.org/officeDocument/2006/relationships/slideLayout" Target="../slideLayouts/slideLayout497.xml"/><Relationship Id="rId4" Type="http://schemas.openxmlformats.org/officeDocument/2006/relationships/slideLayout" Target="../slideLayouts/slideLayout470.xml"/><Relationship Id="rId9" Type="http://schemas.openxmlformats.org/officeDocument/2006/relationships/slideLayout" Target="../slideLayouts/slideLayout475.xml"/><Relationship Id="rId14" Type="http://schemas.openxmlformats.org/officeDocument/2006/relationships/slideLayout" Target="../slideLayouts/slideLayout480.xml"/><Relationship Id="rId22" Type="http://schemas.openxmlformats.org/officeDocument/2006/relationships/slideLayout" Target="../slideLayouts/slideLayout488.xml"/><Relationship Id="rId27" Type="http://schemas.openxmlformats.org/officeDocument/2006/relationships/slideLayout" Target="../slideLayouts/slideLayout493.xml"/><Relationship Id="rId30" Type="http://schemas.openxmlformats.org/officeDocument/2006/relationships/slideLayout" Target="../slideLayouts/slideLayout496.xml"/><Relationship Id="rId35" Type="http://schemas.openxmlformats.org/officeDocument/2006/relationships/slideLayout" Target="../slideLayouts/slideLayout501.xml"/><Relationship Id="rId8" Type="http://schemas.openxmlformats.org/officeDocument/2006/relationships/slideLayout" Target="../slideLayouts/slideLayout474.xml"/><Relationship Id="rId3" Type="http://schemas.openxmlformats.org/officeDocument/2006/relationships/slideLayout" Target="../slideLayouts/slideLayout4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10.xml"/><Relationship Id="rId13" Type="http://schemas.openxmlformats.org/officeDocument/2006/relationships/slideLayout" Target="../slideLayouts/slideLayout515.xml"/><Relationship Id="rId18" Type="http://schemas.openxmlformats.org/officeDocument/2006/relationships/slideLayout" Target="../slideLayouts/slideLayout520.xml"/><Relationship Id="rId3" Type="http://schemas.openxmlformats.org/officeDocument/2006/relationships/slideLayout" Target="../slideLayouts/slideLayout505.xml"/><Relationship Id="rId21" Type="http://schemas.openxmlformats.org/officeDocument/2006/relationships/theme" Target="../theme/theme15.xml"/><Relationship Id="rId7" Type="http://schemas.openxmlformats.org/officeDocument/2006/relationships/slideLayout" Target="../slideLayouts/slideLayout509.xml"/><Relationship Id="rId12" Type="http://schemas.openxmlformats.org/officeDocument/2006/relationships/slideLayout" Target="../slideLayouts/slideLayout514.xml"/><Relationship Id="rId17" Type="http://schemas.openxmlformats.org/officeDocument/2006/relationships/slideLayout" Target="../slideLayouts/slideLayout519.xml"/><Relationship Id="rId2" Type="http://schemas.openxmlformats.org/officeDocument/2006/relationships/slideLayout" Target="../slideLayouts/slideLayout504.xml"/><Relationship Id="rId16" Type="http://schemas.openxmlformats.org/officeDocument/2006/relationships/slideLayout" Target="../slideLayouts/slideLayout518.xml"/><Relationship Id="rId20" Type="http://schemas.openxmlformats.org/officeDocument/2006/relationships/slideLayout" Target="../slideLayouts/slideLayout522.xml"/><Relationship Id="rId1" Type="http://schemas.openxmlformats.org/officeDocument/2006/relationships/slideLayout" Target="../slideLayouts/slideLayout503.xml"/><Relationship Id="rId6" Type="http://schemas.openxmlformats.org/officeDocument/2006/relationships/slideLayout" Target="../slideLayouts/slideLayout508.xml"/><Relationship Id="rId11" Type="http://schemas.openxmlformats.org/officeDocument/2006/relationships/slideLayout" Target="../slideLayouts/slideLayout513.xml"/><Relationship Id="rId5" Type="http://schemas.openxmlformats.org/officeDocument/2006/relationships/slideLayout" Target="../slideLayouts/slideLayout507.xml"/><Relationship Id="rId15" Type="http://schemas.openxmlformats.org/officeDocument/2006/relationships/slideLayout" Target="../slideLayouts/slideLayout517.xml"/><Relationship Id="rId10" Type="http://schemas.openxmlformats.org/officeDocument/2006/relationships/slideLayout" Target="../slideLayouts/slideLayout512.xml"/><Relationship Id="rId19" Type="http://schemas.openxmlformats.org/officeDocument/2006/relationships/slideLayout" Target="../slideLayouts/slideLayout521.xml"/><Relationship Id="rId4" Type="http://schemas.openxmlformats.org/officeDocument/2006/relationships/slideLayout" Target="../slideLayouts/slideLayout506.xml"/><Relationship Id="rId9" Type="http://schemas.openxmlformats.org/officeDocument/2006/relationships/slideLayout" Target="../slideLayouts/slideLayout511.xml"/><Relationship Id="rId14" Type="http://schemas.openxmlformats.org/officeDocument/2006/relationships/slideLayout" Target="../slideLayouts/slideLayout516.xml"/><Relationship Id="rId22" Type="http://schemas.openxmlformats.org/officeDocument/2006/relationships/image" Target="../media/image78.emf"/></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35.xml"/><Relationship Id="rId18" Type="http://schemas.openxmlformats.org/officeDocument/2006/relationships/slideLayout" Target="../slideLayouts/slideLayout540.xml"/><Relationship Id="rId26" Type="http://schemas.openxmlformats.org/officeDocument/2006/relationships/slideLayout" Target="../slideLayouts/slideLayout548.xml"/><Relationship Id="rId21" Type="http://schemas.openxmlformats.org/officeDocument/2006/relationships/slideLayout" Target="../slideLayouts/slideLayout543.xml"/><Relationship Id="rId34" Type="http://schemas.openxmlformats.org/officeDocument/2006/relationships/slideLayout" Target="../slideLayouts/slideLayout556.xml"/><Relationship Id="rId7" Type="http://schemas.openxmlformats.org/officeDocument/2006/relationships/slideLayout" Target="../slideLayouts/slideLayout529.xml"/><Relationship Id="rId12" Type="http://schemas.openxmlformats.org/officeDocument/2006/relationships/slideLayout" Target="../slideLayouts/slideLayout534.xml"/><Relationship Id="rId17" Type="http://schemas.openxmlformats.org/officeDocument/2006/relationships/slideLayout" Target="../slideLayouts/slideLayout539.xml"/><Relationship Id="rId25" Type="http://schemas.openxmlformats.org/officeDocument/2006/relationships/slideLayout" Target="../slideLayouts/slideLayout547.xml"/><Relationship Id="rId33" Type="http://schemas.openxmlformats.org/officeDocument/2006/relationships/slideLayout" Target="../slideLayouts/slideLayout555.xml"/><Relationship Id="rId38" Type="http://schemas.openxmlformats.org/officeDocument/2006/relationships/image" Target="../media/image81.png"/><Relationship Id="rId2" Type="http://schemas.openxmlformats.org/officeDocument/2006/relationships/slideLayout" Target="../slideLayouts/slideLayout524.xml"/><Relationship Id="rId16" Type="http://schemas.openxmlformats.org/officeDocument/2006/relationships/slideLayout" Target="../slideLayouts/slideLayout538.xml"/><Relationship Id="rId20" Type="http://schemas.openxmlformats.org/officeDocument/2006/relationships/slideLayout" Target="../slideLayouts/slideLayout542.xml"/><Relationship Id="rId29" Type="http://schemas.openxmlformats.org/officeDocument/2006/relationships/slideLayout" Target="../slideLayouts/slideLayout551.xml"/><Relationship Id="rId1" Type="http://schemas.openxmlformats.org/officeDocument/2006/relationships/slideLayout" Target="../slideLayouts/slideLayout523.xml"/><Relationship Id="rId6" Type="http://schemas.openxmlformats.org/officeDocument/2006/relationships/slideLayout" Target="../slideLayouts/slideLayout528.xml"/><Relationship Id="rId11" Type="http://schemas.openxmlformats.org/officeDocument/2006/relationships/slideLayout" Target="../slideLayouts/slideLayout533.xml"/><Relationship Id="rId24" Type="http://schemas.openxmlformats.org/officeDocument/2006/relationships/slideLayout" Target="../slideLayouts/slideLayout546.xml"/><Relationship Id="rId32" Type="http://schemas.openxmlformats.org/officeDocument/2006/relationships/slideLayout" Target="../slideLayouts/slideLayout554.xml"/><Relationship Id="rId37" Type="http://schemas.openxmlformats.org/officeDocument/2006/relationships/theme" Target="../theme/theme16.xml"/><Relationship Id="rId5" Type="http://schemas.openxmlformats.org/officeDocument/2006/relationships/slideLayout" Target="../slideLayouts/slideLayout527.xml"/><Relationship Id="rId15" Type="http://schemas.openxmlformats.org/officeDocument/2006/relationships/slideLayout" Target="../slideLayouts/slideLayout537.xml"/><Relationship Id="rId23" Type="http://schemas.openxmlformats.org/officeDocument/2006/relationships/slideLayout" Target="../slideLayouts/slideLayout545.xml"/><Relationship Id="rId28" Type="http://schemas.openxmlformats.org/officeDocument/2006/relationships/slideLayout" Target="../slideLayouts/slideLayout550.xml"/><Relationship Id="rId36" Type="http://schemas.openxmlformats.org/officeDocument/2006/relationships/slideLayout" Target="../slideLayouts/slideLayout558.xml"/><Relationship Id="rId10" Type="http://schemas.openxmlformats.org/officeDocument/2006/relationships/slideLayout" Target="../slideLayouts/slideLayout532.xml"/><Relationship Id="rId19" Type="http://schemas.openxmlformats.org/officeDocument/2006/relationships/slideLayout" Target="../slideLayouts/slideLayout541.xml"/><Relationship Id="rId31" Type="http://schemas.openxmlformats.org/officeDocument/2006/relationships/slideLayout" Target="../slideLayouts/slideLayout553.xml"/><Relationship Id="rId4" Type="http://schemas.openxmlformats.org/officeDocument/2006/relationships/slideLayout" Target="../slideLayouts/slideLayout526.xml"/><Relationship Id="rId9" Type="http://schemas.openxmlformats.org/officeDocument/2006/relationships/slideLayout" Target="../slideLayouts/slideLayout531.xml"/><Relationship Id="rId14" Type="http://schemas.openxmlformats.org/officeDocument/2006/relationships/slideLayout" Target="../slideLayouts/slideLayout536.xml"/><Relationship Id="rId22" Type="http://schemas.openxmlformats.org/officeDocument/2006/relationships/slideLayout" Target="../slideLayouts/slideLayout544.xml"/><Relationship Id="rId27" Type="http://schemas.openxmlformats.org/officeDocument/2006/relationships/slideLayout" Target="../slideLayouts/slideLayout549.xml"/><Relationship Id="rId30" Type="http://schemas.openxmlformats.org/officeDocument/2006/relationships/slideLayout" Target="../slideLayouts/slideLayout552.xml"/><Relationship Id="rId35" Type="http://schemas.openxmlformats.org/officeDocument/2006/relationships/slideLayout" Target="../slideLayouts/slideLayout557.xml"/><Relationship Id="rId8" Type="http://schemas.openxmlformats.org/officeDocument/2006/relationships/slideLayout" Target="../slideLayouts/slideLayout530.xml"/><Relationship Id="rId3" Type="http://schemas.openxmlformats.org/officeDocument/2006/relationships/slideLayout" Target="../slideLayouts/slideLayout52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66.xml"/><Relationship Id="rId13" Type="http://schemas.openxmlformats.org/officeDocument/2006/relationships/slideLayout" Target="../slideLayouts/slideLayout571.xml"/><Relationship Id="rId3" Type="http://schemas.openxmlformats.org/officeDocument/2006/relationships/slideLayout" Target="../slideLayouts/slideLayout561.xml"/><Relationship Id="rId7" Type="http://schemas.openxmlformats.org/officeDocument/2006/relationships/slideLayout" Target="../slideLayouts/slideLayout565.xml"/><Relationship Id="rId12" Type="http://schemas.openxmlformats.org/officeDocument/2006/relationships/slideLayout" Target="../slideLayouts/slideLayout570.xml"/><Relationship Id="rId2" Type="http://schemas.openxmlformats.org/officeDocument/2006/relationships/slideLayout" Target="../slideLayouts/slideLayout560.xml"/><Relationship Id="rId16" Type="http://schemas.openxmlformats.org/officeDocument/2006/relationships/image" Target="../media/image29.emf"/><Relationship Id="rId1" Type="http://schemas.openxmlformats.org/officeDocument/2006/relationships/slideLayout" Target="../slideLayouts/slideLayout559.xml"/><Relationship Id="rId6" Type="http://schemas.openxmlformats.org/officeDocument/2006/relationships/slideLayout" Target="../slideLayouts/slideLayout564.xml"/><Relationship Id="rId11" Type="http://schemas.openxmlformats.org/officeDocument/2006/relationships/slideLayout" Target="../slideLayouts/slideLayout569.xml"/><Relationship Id="rId5" Type="http://schemas.openxmlformats.org/officeDocument/2006/relationships/slideLayout" Target="../slideLayouts/slideLayout563.xml"/><Relationship Id="rId15" Type="http://schemas.openxmlformats.org/officeDocument/2006/relationships/theme" Target="../theme/theme17.xml"/><Relationship Id="rId10" Type="http://schemas.openxmlformats.org/officeDocument/2006/relationships/slideLayout" Target="../slideLayouts/slideLayout568.xml"/><Relationship Id="rId4" Type="http://schemas.openxmlformats.org/officeDocument/2006/relationships/slideLayout" Target="../slideLayouts/slideLayout562.xml"/><Relationship Id="rId9" Type="http://schemas.openxmlformats.org/officeDocument/2006/relationships/slideLayout" Target="../slideLayouts/slideLayout567.xml"/><Relationship Id="rId14" Type="http://schemas.openxmlformats.org/officeDocument/2006/relationships/slideLayout" Target="../slideLayouts/slideLayout572.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585.xml"/><Relationship Id="rId18" Type="http://schemas.openxmlformats.org/officeDocument/2006/relationships/slideLayout" Target="../slideLayouts/slideLayout590.xml"/><Relationship Id="rId26" Type="http://schemas.openxmlformats.org/officeDocument/2006/relationships/slideLayout" Target="../slideLayouts/slideLayout598.xml"/><Relationship Id="rId3" Type="http://schemas.openxmlformats.org/officeDocument/2006/relationships/slideLayout" Target="../slideLayouts/slideLayout575.xml"/><Relationship Id="rId21" Type="http://schemas.openxmlformats.org/officeDocument/2006/relationships/slideLayout" Target="../slideLayouts/slideLayout593.xml"/><Relationship Id="rId34" Type="http://schemas.openxmlformats.org/officeDocument/2006/relationships/image" Target="../media/image1.emf"/><Relationship Id="rId7" Type="http://schemas.openxmlformats.org/officeDocument/2006/relationships/slideLayout" Target="../slideLayouts/slideLayout579.xml"/><Relationship Id="rId12" Type="http://schemas.openxmlformats.org/officeDocument/2006/relationships/slideLayout" Target="../slideLayouts/slideLayout584.xml"/><Relationship Id="rId17" Type="http://schemas.openxmlformats.org/officeDocument/2006/relationships/slideLayout" Target="../slideLayouts/slideLayout589.xml"/><Relationship Id="rId25" Type="http://schemas.openxmlformats.org/officeDocument/2006/relationships/slideLayout" Target="../slideLayouts/slideLayout597.xml"/><Relationship Id="rId33" Type="http://schemas.openxmlformats.org/officeDocument/2006/relationships/theme" Target="../theme/theme18.xml"/><Relationship Id="rId2" Type="http://schemas.openxmlformats.org/officeDocument/2006/relationships/slideLayout" Target="../slideLayouts/slideLayout574.xml"/><Relationship Id="rId16" Type="http://schemas.openxmlformats.org/officeDocument/2006/relationships/slideLayout" Target="../slideLayouts/slideLayout588.xml"/><Relationship Id="rId20" Type="http://schemas.openxmlformats.org/officeDocument/2006/relationships/slideLayout" Target="../slideLayouts/slideLayout592.xml"/><Relationship Id="rId29" Type="http://schemas.openxmlformats.org/officeDocument/2006/relationships/slideLayout" Target="../slideLayouts/slideLayout601.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24" Type="http://schemas.openxmlformats.org/officeDocument/2006/relationships/slideLayout" Target="../slideLayouts/slideLayout596.xml"/><Relationship Id="rId32" Type="http://schemas.openxmlformats.org/officeDocument/2006/relationships/slideLayout" Target="../slideLayouts/slideLayout604.xml"/><Relationship Id="rId5" Type="http://schemas.openxmlformats.org/officeDocument/2006/relationships/slideLayout" Target="../slideLayouts/slideLayout577.xml"/><Relationship Id="rId15" Type="http://schemas.openxmlformats.org/officeDocument/2006/relationships/slideLayout" Target="../slideLayouts/slideLayout587.xml"/><Relationship Id="rId23" Type="http://schemas.openxmlformats.org/officeDocument/2006/relationships/slideLayout" Target="../slideLayouts/slideLayout595.xml"/><Relationship Id="rId28" Type="http://schemas.openxmlformats.org/officeDocument/2006/relationships/slideLayout" Target="../slideLayouts/slideLayout600.xml"/><Relationship Id="rId10" Type="http://schemas.openxmlformats.org/officeDocument/2006/relationships/slideLayout" Target="../slideLayouts/slideLayout582.xml"/><Relationship Id="rId19" Type="http://schemas.openxmlformats.org/officeDocument/2006/relationships/slideLayout" Target="../slideLayouts/slideLayout591.xml"/><Relationship Id="rId31" Type="http://schemas.openxmlformats.org/officeDocument/2006/relationships/slideLayout" Target="../slideLayouts/slideLayout603.xml"/><Relationship Id="rId4" Type="http://schemas.openxmlformats.org/officeDocument/2006/relationships/slideLayout" Target="../slideLayouts/slideLayout576.xml"/><Relationship Id="rId9" Type="http://schemas.openxmlformats.org/officeDocument/2006/relationships/slideLayout" Target="../slideLayouts/slideLayout581.xml"/><Relationship Id="rId14" Type="http://schemas.openxmlformats.org/officeDocument/2006/relationships/slideLayout" Target="../slideLayouts/slideLayout586.xml"/><Relationship Id="rId22" Type="http://schemas.openxmlformats.org/officeDocument/2006/relationships/slideLayout" Target="../slideLayouts/slideLayout594.xml"/><Relationship Id="rId27" Type="http://schemas.openxmlformats.org/officeDocument/2006/relationships/slideLayout" Target="../slideLayouts/slideLayout599.xml"/><Relationship Id="rId30" Type="http://schemas.openxmlformats.org/officeDocument/2006/relationships/slideLayout" Target="../slideLayouts/slideLayout602.xml"/><Relationship Id="rId8" Type="http://schemas.openxmlformats.org/officeDocument/2006/relationships/slideLayout" Target="../slideLayouts/slideLayout58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612.xml"/><Relationship Id="rId13" Type="http://schemas.openxmlformats.org/officeDocument/2006/relationships/slideLayout" Target="../slideLayouts/slideLayout617.xml"/><Relationship Id="rId18" Type="http://schemas.openxmlformats.org/officeDocument/2006/relationships/slideLayout" Target="../slideLayouts/slideLayout622.xml"/><Relationship Id="rId3" Type="http://schemas.openxmlformats.org/officeDocument/2006/relationships/slideLayout" Target="../slideLayouts/slideLayout607.xml"/><Relationship Id="rId21" Type="http://schemas.openxmlformats.org/officeDocument/2006/relationships/slideLayout" Target="../slideLayouts/slideLayout625.xml"/><Relationship Id="rId7" Type="http://schemas.openxmlformats.org/officeDocument/2006/relationships/slideLayout" Target="../slideLayouts/slideLayout611.xml"/><Relationship Id="rId12" Type="http://schemas.openxmlformats.org/officeDocument/2006/relationships/slideLayout" Target="../slideLayouts/slideLayout616.xml"/><Relationship Id="rId17" Type="http://schemas.openxmlformats.org/officeDocument/2006/relationships/slideLayout" Target="../slideLayouts/slideLayout621.xml"/><Relationship Id="rId25" Type="http://schemas.openxmlformats.org/officeDocument/2006/relationships/theme" Target="../theme/theme19.xml"/><Relationship Id="rId2" Type="http://schemas.openxmlformats.org/officeDocument/2006/relationships/slideLayout" Target="../slideLayouts/slideLayout606.xml"/><Relationship Id="rId16" Type="http://schemas.openxmlformats.org/officeDocument/2006/relationships/slideLayout" Target="../slideLayouts/slideLayout620.xml"/><Relationship Id="rId20" Type="http://schemas.openxmlformats.org/officeDocument/2006/relationships/slideLayout" Target="../slideLayouts/slideLayout624.xml"/><Relationship Id="rId1" Type="http://schemas.openxmlformats.org/officeDocument/2006/relationships/slideLayout" Target="../slideLayouts/slideLayout605.xml"/><Relationship Id="rId6" Type="http://schemas.openxmlformats.org/officeDocument/2006/relationships/slideLayout" Target="../slideLayouts/slideLayout610.xml"/><Relationship Id="rId11" Type="http://schemas.openxmlformats.org/officeDocument/2006/relationships/slideLayout" Target="../slideLayouts/slideLayout615.xml"/><Relationship Id="rId24" Type="http://schemas.openxmlformats.org/officeDocument/2006/relationships/slideLayout" Target="../slideLayouts/slideLayout628.xml"/><Relationship Id="rId5" Type="http://schemas.openxmlformats.org/officeDocument/2006/relationships/slideLayout" Target="../slideLayouts/slideLayout609.xml"/><Relationship Id="rId15" Type="http://schemas.openxmlformats.org/officeDocument/2006/relationships/slideLayout" Target="../slideLayouts/slideLayout619.xml"/><Relationship Id="rId23" Type="http://schemas.openxmlformats.org/officeDocument/2006/relationships/slideLayout" Target="../slideLayouts/slideLayout627.xml"/><Relationship Id="rId10" Type="http://schemas.openxmlformats.org/officeDocument/2006/relationships/slideLayout" Target="../slideLayouts/slideLayout614.xml"/><Relationship Id="rId19" Type="http://schemas.openxmlformats.org/officeDocument/2006/relationships/slideLayout" Target="../slideLayouts/slideLayout623.xml"/><Relationship Id="rId4" Type="http://schemas.openxmlformats.org/officeDocument/2006/relationships/slideLayout" Target="../slideLayouts/slideLayout608.xml"/><Relationship Id="rId9" Type="http://schemas.openxmlformats.org/officeDocument/2006/relationships/slideLayout" Target="../slideLayouts/slideLayout613.xml"/><Relationship Id="rId14" Type="http://schemas.openxmlformats.org/officeDocument/2006/relationships/slideLayout" Target="../slideLayouts/slideLayout618.xml"/><Relationship Id="rId22" Type="http://schemas.openxmlformats.org/officeDocument/2006/relationships/slideLayout" Target="../slideLayouts/slideLayout62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theme" Target="../theme/theme2.xml"/><Relationship Id="rId50" Type="http://schemas.openxmlformats.org/officeDocument/2006/relationships/oleObject" Target="../embeddings/oleObject1.bin"/><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tags" Target="../tags/tag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tags" Target="../tags/tag1.xml"/><Relationship Id="rId8" Type="http://schemas.openxmlformats.org/officeDocument/2006/relationships/slideLayout" Target="../slideLayouts/slideLayout62.xml"/><Relationship Id="rId51" Type="http://schemas.openxmlformats.org/officeDocument/2006/relationships/image" Target="../media/image23.emf"/><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36.xml"/><Relationship Id="rId13" Type="http://schemas.openxmlformats.org/officeDocument/2006/relationships/slideLayout" Target="../slideLayouts/slideLayout641.xml"/><Relationship Id="rId18" Type="http://schemas.openxmlformats.org/officeDocument/2006/relationships/slideLayout" Target="../slideLayouts/slideLayout646.xml"/><Relationship Id="rId26" Type="http://schemas.openxmlformats.org/officeDocument/2006/relationships/slideLayout" Target="../slideLayouts/slideLayout654.xml"/><Relationship Id="rId3" Type="http://schemas.openxmlformats.org/officeDocument/2006/relationships/slideLayout" Target="../slideLayouts/slideLayout631.xml"/><Relationship Id="rId21" Type="http://schemas.openxmlformats.org/officeDocument/2006/relationships/slideLayout" Target="../slideLayouts/slideLayout649.xml"/><Relationship Id="rId7" Type="http://schemas.openxmlformats.org/officeDocument/2006/relationships/slideLayout" Target="../slideLayouts/slideLayout635.xml"/><Relationship Id="rId12" Type="http://schemas.openxmlformats.org/officeDocument/2006/relationships/slideLayout" Target="../slideLayouts/slideLayout640.xml"/><Relationship Id="rId17" Type="http://schemas.openxmlformats.org/officeDocument/2006/relationships/slideLayout" Target="../slideLayouts/slideLayout645.xml"/><Relationship Id="rId25" Type="http://schemas.openxmlformats.org/officeDocument/2006/relationships/slideLayout" Target="../slideLayouts/slideLayout653.xml"/><Relationship Id="rId2" Type="http://schemas.openxmlformats.org/officeDocument/2006/relationships/slideLayout" Target="../slideLayouts/slideLayout630.xml"/><Relationship Id="rId16" Type="http://schemas.openxmlformats.org/officeDocument/2006/relationships/slideLayout" Target="../slideLayouts/slideLayout644.xml"/><Relationship Id="rId20" Type="http://schemas.openxmlformats.org/officeDocument/2006/relationships/slideLayout" Target="../slideLayouts/slideLayout648.xml"/><Relationship Id="rId29" Type="http://schemas.openxmlformats.org/officeDocument/2006/relationships/slideLayout" Target="../slideLayouts/slideLayout657.xml"/><Relationship Id="rId1" Type="http://schemas.openxmlformats.org/officeDocument/2006/relationships/slideLayout" Target="../slideLayouts/slideLayout629.xml"/><Relationship Id="rId6" Type="http://schemas.openxmlformats.org/officeDocument/2006/relationships/slideLayout" Target="../slideLayouts/slideLayout634.xml"/><Relationship Id="rId11" Type="http://schemas.openxmlformats.org/officeDocument/2006/relationships/slideLayout" Target="../slideLayouts/slideLayout639.xml"/><Relationship Id="rId24" Type="http://schemas.openxmlformats.org/officeDocument/2006/relationships/slideLayout" Target="../slideLayouts/slideLayout652.xml"/><Relationship Id="rId32" Type="http://schemas.openxmlformats.org/officeDocument/2006/relationships/image" Target="../media/image29.emf"/><Relationship Id="rId5" Type="http://schemas.openxmlformats.org/officeDocument/2006/relationships/slideLayout" Target="../slideLayouts/slideLayout633.xml"/><Relationship Id="rId15" Type="http://schemas.openxmlformats.org/officeDocument/2006/relationships/slideLayout" Target="../slideLayouts/slideLayout643.xml"/><Relationship Id="rId23" Type="http://schemas.openxmlformats.org/officeDocument/2006/relationships/slideLayout" Target="../slideLayouts/slideLayout651.xml"/><Relationship Id="rId28" Type="http://schemas.openxmlformats.org/officeDocument/2006/relationships/slideLayout" Target="../slideLayouts/slideLayout656.xml"/><Relationship Id="rId10" Type="http://schemas.openxmlformats.org/officeDocument/2006/relationships/slideLayout" Target="../slideLayouts/slideLayout638.xml"/><Relationship Id="rId19" Type="http://schemas.openxmlformats.org/officeDocument/2006/relationships/slideLayout" Target="../slideLayouts/slideLayout647.xml"/><Relationship Id="rId31" Type="http://schemas.openxmlformats.org/officeDocument/2006/relationships/theme" Target="../theme/theme20.xml"/><Relationship Id="rId4" Type="http://schemas.openxmlformats.org/officeDocument/2006/relationships/slideLayout" Target="../slideLayouts/slideLayout632.xml"/><Relationship Id="rId9" Type="http://schemas.openxmlformats.org/officeDocument/2006/relationships/slideLayout" Target="../slideLayouts/slideLayout637.xml"/><Relationship Id="rId14" Type="http://schemas.openxmlformats.org/officeDocument/2006/relationships/slideLayout" Target="../slideLayouts/slideLayout642.xml"/><Relationship Id="rId22" Type="http://schemas.openxmlformats.org/officeDocument/2006/relationships/slideLayout" Target="../slideLayouts/slideLayout650.xml"/><Relationship Id="rId27" Type="http://schemas.openxmlformats.org/officeDocument/2006/relationships/slideLayout" Target="../slideLayouts/slideLayout655.xml"/><Relationship Id="rId30" Type="http://schemas.openxmlformats.org/officeDocument/2006/relationships/slideLayout" Target="../slideLayouts/slideLayout658.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671.xml"/><Relationship Id="rId18" Type="http://schemas.openxmlformats.org/officeDocument/2006/relationships/slideLayout" Target="../slideLayouts/slideLayout676.xml"/><Relationship Id="rId26" Type="http://schemas.openxmlformats.org/officeDocument/2006/relationships/slideLayout" Target="../slideLayouts/slideLayout684.xml"/><Relationship Id="rId21" Type="http://schemas.openxmlformats.org/officeDocument/2006/relationships/slideLayout" Target="../slideLayouts/slideLayout679.xml"/><Relationship Id="rId34" Type="http://schemas.openxmlformats.org/officeDocument/2006/relationships/slideLayout" Target="../slideLayouts/slideLayout692.xml"/><Relationship Id="rId7" Type="http://schemas.openxmlformats.org/officeDocument/2006/relationships/slideLayout" Target="../slideLayouts/slideLayout665.xml"/><Relationship Id="rId12" Type="http://schemas.openxmlformats.org/officeDocument/2006/relationships/slideLayout" Target="../slideLayouts/slideLayout670.xml"/><Relationship Id="rId17" Type="http://schemas.openxmlformats.org/officeDocument/2006/relationships/slideLayout" Target="../slideLayouts/slideLayout675.xml"/><Relationship Id="rId25" Type="http://schemas.openxmlformats.org/officeDocument/2006/relationships/slideLayout" Target="../slideLayouts/slideLayout683.xml"/><Relationship Id="rId33" Type="http://schemas.openxmlformats.org/officeDocument/2006/relationships/slideLayout" Target="../slideLayouts/slideLayout691.xml"/><Relationship Id="rId2" Type="http://schemas.openxmlformats.org/officeDocument/2006/relationships/slideLayout" Target="../slideLayouts/slideLayout660.xml"/><Relationship Id="rId16" Type="http://schemas.openxmlformats.org/officeDocument/2006/relationships/slideLayout" Target="../slideLayouts/slideLayout674.xml"/><Relationship Id="rId20" Type="http://schemas.openxmlformats.org/officeDocument/2006/relationships/slideLayout" Target="../slideLayouts/slideLayout678.xml"/><Relationship Id="rId29" Type="http://schemas.openxmlformats.org/officeDocument/2006/relationships/slideLayout" Target="../slideLayouts/slideLayout687.xml"/><Relationship Id="rId1" Type="http://schemas.openxmlformats.org/officeDocument/2006/relationships/slideLayout" Target="../slideLayouts/slideLayout659.xml"/><Relationship Id="rId6" Type="http://schemas.openxmlformats.org/officeDocument/2006/relationships/slideLayout" Target="../slideLayouts/slideLayout664.xml"/><Relationship Id="rId11" Type="http://schemas.openxmlformats.org/officeDocument/2006/relationships/slideLayout" Target="../slideLayouts/slideLayout669.xml"/><Relationship Id="rId24" Type="http://schemas.openxmlformats.org/officeDocument/2006/relationships/slideLayout" Target="../slideLayouts/slideLayout682.xml"/><Relationship Id="rId32" Type="http://schemas.openxmlformats.org/officeDocument/2006/relationships/slideLayout" Target="../slideLayouts/slideLayout690.xml"/><Relationship Id="rId37" Type="http://schemas.openxmlformats.org/officeDocument/2006/relationships/image" Target="../media/image1.emf"/><Relationship Id="rId5" Type="http://schemas.openxmlformats.org/officeDocument/2006/relationships/slideLayout" Target="../slideLayouts/slideLayout663.xml"/><Relationship Id="rId15" Type="http://schemas.openxmlformats.org/officeDocument/2006/relationships/slideLayout" Target="../slideLayouts/slideLayout673.xml"/><Relationship Id="rId23" Type="http://schemas.openxmlformats.org/officeDocument/2006/relationships/slideLayout" Target="../slideLayouts/slideLayout681.xml"/><Relationship Id="rId28" Type="http://schemas.openxmlformats.org/officeDocument/2006/relationships/slideLayout" Target="../slideLayouts/slideLayout686.xml"/><Relationship Id="rId36" Type="http://schemas.openxmlformats.org/officeDocument/2006/relationships/theme" Target="../theme/theme21.xml"/><Relationship Id="rId10" Type="http://schemas.openxmlformats.org/officeDocument/2006/relationships/slideLayout" Target="../slideLayouts/slideLayout668.xml"/><Relationship Id="rId19" Type="http://schemas.openxmlformats.org/officeDocument/2006/relationships/slideLayout" Target="../slideLayouts/slideLayout677.xml"/><Relationship Id="rId31" Type="http://schemas.openxmlformats.org/officeDocument/2006/relationships/slideLayout" Target="../slideLayouts/slideLayout689.xml"/><Relationship Id="rId4" Type="http://schemas.openxmlformats.org/officeDocument/2006/relationships/slideLayout" Target="../slideLayouts/slideLayout662.xml"/><Relationship Id="rId9" Type="http://schemas.openxmlformats.org/officeDocument/2006/relationships/slideLayout" Target="../slideLayouts/slideLayout667.xml"/><Relationship Id="rId14" Type="http://schemas.openxmlformats.org/officeDocument/2006/relationships/slideLayout" Target="../slideLayouts/slideLayout672.xml"/><Relationship Id="rId22" Type="http://schemas.openxmlformats.org/officeDocument/2006/relationships/slideLayout" Target="../slideLayouts/slideLayout680.xml"/><Relationship Id="rId27" Type="http://schemas.openxmlformats.org/officeDocument/2006/relationships/slideLayout" Target="../slideLayouts/slideLayout685.xml"/><Relationship Id="rId30" Type="http://schemas.openxmlformats.org/officeDocument/2006/relationships/slideLayout" Target="../slideLayouts/slideLayout688.xml"/><Relationship Id="rId35" Type="http://schemas.openxmlformats.org/officeDocument/2006/relationships/slideLayout" Target="../slideLayouts/slideLayout693.xml"/><Relationship Id="rId8" Type="http://schemas.openxmlformats.org/officeDocument/2006/relationships/slideLayout" Target="../slideLayouts/slideLayout666.xml"/><Relationship Id="rId3" Type="http://schemas.openxmlformats.org/officeDocument/2006/relationships/slideLayout" Target="../slideLayouts/slideLayout66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23.emf"/><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oleObject" Target="../embeddings/oleObject2.bin"/><Relationship Id="rId5" Type="http://schemas.openxmlformats.org/officeDocument/2006/relationships/tags" Target="../tags/tag4.xml"/><Relationship Id="rId4" Type="http://schemas.openxmlformats.org/officeDocument/2006/relationships/tags" Target="../tags/tag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image" Target="../media/image29.emf"/><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theme" Target="../theme/theme4.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image" Target="../media/image30.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image" Target="../media/image23.emf"/><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oleObject" Target="../embeddings/oleObject3.bin"/><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tags" Target="../tags/tag6.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tags" Target="../tags/tag5.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theme" Target="../theme/theme5.xml"/><Relationship Id="rId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theme" Target="../theme/theme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47" Type="http://schemas.openxmlformats.org/officeDocument/2006/relationships/image" Target="../media/image43.emf"/><Relationship Id="rId7" Type="http://schemas.openxmlformats.org/officeDocument/2006/relationships/slideLayout" Target="../slideLayouts/slideLayout19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45" Type="http://schemas.openxmlformats.org/officeDocument/2006/relationships/tags" Target="../tags/tag8.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tags" Target="../tags/tag7.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7.xml"/><Relationship Id="rId48" Type="http://schemas.openxmlformats.org/officeDocument/2006/relationships/image" Target="../media/image1.emf"/><Relationship Id="rId8" Type="http://schemas.openxmlformats.org/officeDocument/2006/relationships/slideLayout" Target="../slideLayouts/slideLayout191.xml"/><Relationship Id="rId3" Type="http://schemas.openxmlformats.org/officeDocument/2006/relationships/slideLayout" Target="../slideLayouts/slideLayout186.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46" Type="http://schemas.openxmlformats.org/officeDocument/2006/relationships/oleObject" Target="../embeddings/oleObject4.bin"/><Relationship Id="rId20" Type="http://schemas.openxmlformats.org/officeDocument/2006/relationships/slideLayout" Target="../slideLayouts/slideLayout203.xml"/><Relationship Id="rId41" Type="http://schemas.openxmlformats.org/officeDocument/2006/relationships/slideLayout" Target="../slideLayouts/slideLayout22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34" Type="http://schemas.openxmlformats.org/officeDocument/2006/relationships/image" Target="../media/image1.emf"/><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theme" Target="../theme/theme8.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8" Type="http://schemas.openxmlformats.org/officeDocument/2006/relationships/slideLayout" Target="../slideLayouts/slideLayout23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26" Type="http://schemas.openxmlformats.org/officeDocument/2006/relationships/slideLayout" Target="../slideLayouts/slideLayout283.xml"/><Relationship Id="rId39" Type="http://schemas.openxmlformats.org/officeDocument/2006/relationships/theme" Target="../theme/theme9.xml"/><Relationship Id="rId21" Type="http://schemas.openxmlformats.org/officeDocument/2006/relationships/slideLayout" Target="../slideLayouts/slideLayout278.xml"/><Relationship Id="rId34" Type="http://schemas.openxmlformats.org/officeDocument/2006/relationships/slideLayout" Target="../slideLayouts/slideLayout291.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slideLayout" Target="../slideLayouts/slideLayout282.xml"/><Relationship Id="rId33" Type="http://schemas.openxmlformats.org/officeDocument/2006/relationships/slideLayout" Target="../slideLayouts/slideLayout290.xml"/><Relationship Id="rId38" Type="http://schemas.openxmlformats.org/officeDocument/2006/relationships/slideLayout" Target="../slideLayouts/slideLayout295.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29" Type="http://schemas.openxmlformats.org/officeDocument/2006/relationships/slideLayout" Target="../slideLayouts/slideLayout286.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32" Type="http://schemas.openxmlformats.org/officeDocument/2006/relationships/slideLayout" Target="../slideLayouts/slideLayout289.xml"/><Relationship Id="rId37" Type="http://schemas.openxmlformats.org/officeDocument/2006/relationships/slideLayout" Target="../slideLayouts/slideLayout294.xml"/><Relationship Id="rId40" Type="http://schemas.openxmlformats.org/officeDocument/2006/relationships/image" Target="../media/image53.png"/><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28" Type="http://schemas.openxmlformats.org/officeDocument/2006/relationships/slideLayout" Target="../slideLayouts/slideLayout285.xml"/><Relationship Id="rId36" Type="http://schemas.openxmlformats.org/officeDocument/2006/relationships/slideLayout" Target="../slideLayouts/slideLayout293.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31" Type="http://schemas.openxmlformats.org/officeDocument/2006/relationships/slideLayout" Target="../slideLayouts/slideLayout288.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 Id="rId27" Type="http://schemas.openxmlformats.org/officeDocument/2006/relationships/slideLayout" Target="../slideLayouts/slideLayout284.xml"/><Relationship Id="rId30" Type="http://schemas.openxmlformats.org/officeDocument/2006/relationships/slideLayout" Target="../slideLayouts/slideLayout287.xml"/><Relationship Id="rId35" Type="http://schemas.openxmlformats.org/officeDocument/2006/relationships/slideLayout" Target="../slideLayouts/slideLayout292.xml"/><Relationship Id="rId8" Type="http://schemas.openxmlformats.org/officeDocument/2006/relationships/slideLayout" Target="../slideLayouts/slideLayout265.xml"/><Relationship Id="rId3"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93464" r:id="rId2"/>
    <p:sldLayoutId id="2147493499" r:id="rId3"/>
    <p:sldLayoutId id="2147484609" r:id="rId4"/>
    <p:sldLayoutId id="2147484933" r:id="rId5"/>
    <p:sldLayoutId id="2147484934" r:id="rId6"/>
    <p:sldLayoutId id="2147484577" r:id="rId7"/>
    <p:sldLayoutId id="2147484610" r:id="rId8"/>
    <p:sldLayoutId id="2147484710" r:id="rId9"/>
    <p:sldLayoutId id="2147484240" r:id="rId10"/>
    <p:sldLayoutId id="2147484910" r:id="rId11"/>
    <p:sldLayoutId id="2147484911" r:id="rId12"/>
    <p:sldLayoutId id="2147493465" r:id="rId13"/>
    <p:sldLayoutId id="2147484603" r:id="rId14"/>
    <p:sldLayoutId id="2147484833" r:id="rId15"/>
    <p:sldLayoutId id="2147484834"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93500" r:id="rId26"/>
    <p:sldLayoutId id="2147484931" r:id="rId27"/>
    <p:sldLayoutId id="2147484787" r:id="rId28"/>
    <p:sldLayoutId id="2147484584" r:id="rId29"/>
    <p:sldLayoutId id="2147484640" r:id="rId30"/>
    <p:sldLayoutId id="2147484935" r:id="rId31"/>
    <p:sldLayoutId id="2147484583" r:id="rId32"/>
    <p:sldLayoutId id="2147484671" r:id="rId33"/>
    <p:sldLayoutId id="2147484673" r:id="rId34"/>
    <p:sldLayoutId id="2147484585" r:id="rId35"/>
    <p:sldLayoutId id="2147484299" r:id="rId36"/>
    <p:sldLayoutId id="2147484263" r:id="rId37"/>
    <p:sldLayoutId id="2147484937" r:id="rId38"/>
    <p:sldLayoutId id="2147484938" r:id="rId39"/>
    <p:sldLayoutId id="2147493458" r:id="rId40"/>
    <p:sldLayoutId id="2147484940" r:id="rId41"/>
    <p:sldLayoutId id="2147485026" r:id="rId42"/>
    <p:sldLayoutId id="2147485027" r:id="rId43"/>
    <p:sldLayoutId id="2147493509" r:id="rId44"/>
    <p:sldLayoutId id="2147493611" r:id="rId45"/>
    <p:sldLayoutId id="2147493461" r:id="rId46"/>
    <p:sldLayoutId id="2147493462" r:id="rId47"/>
    <p:sldLayoutId id="2147493612" r:id="rId48"/>
    <p:sldLayoutId id="2147493467" r:id="rId49"/>
    <p:sldLayoutId id="2147493501" r:id="rId50"/>
    <p:sldLayoutId id="2147493504" r:id="rId51"/>
    <p:sldLayoutId id="2147494062" r:id="rId52"/>
    <p:sldLayoutId id="2147494063" r:id="rId53"/>
    <p:sldLayoutId id="2147494064"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1554035"/>
      </p:ext>
    </p:extLst>
  </p:cSld>
  <p:clrMap bg1="dk1" tx1="lt1" bg2="dk2" tx2="lt2" accent1="accent1" accent2="accent2" accent3="accent3" accent4="accent4" accent5="accent5" accent6="accent6" hlink="hlink" folHlink="folHlink"/>
  <p:sldLayoutIdLst>
    <p:sldLayoutId id="2147493552" r:id="rId1"/>
    <p:sldLayoutId id="2147493553" r:id="rId2"/>
    <p:sldLayoutId id="2147493554" r:id="rId3"/>
    <p:sldLayoutId id="2147493555" r:id="rId4"/>
    <p:sldLayoutId id="2147493556" r:id="rId5"/>
    <p:sldLayoutId id="2147493557" r:id="rId6"/>
    <p:sldLayoutId id="2147493558" r:id="rId7"/>
    <p:sldLayoutId id="2147493559" r:id="rId8"/>
    <p:sldLayoutId id="2147493560" r:id="rId9"/>
    <p:sldLayoutId id="2147493561" r:id="rId10"/>
    <p:sldLayoutId id="2147493562" r:id="rId11"/>
    <p:sldLayoutId id="2147493563" r:id="rId12"/>
    <p:sldLayoutId id="2147493564" r:id="rId13"/>
    <p:sldLayoutId id="2147493565" r:id="rId14"/>
    <p:sldLayoutId id="2147493566" r:id="rId15"/>
    <p:sldLayoutId id="2147493567" r:id="rId16"/>
    <p:sldLayoutId id="2147493568" r:id="rId17"/>
    <p:sldLayoutId id="2147493569" r:id="rId18"/>
    <p:sldLayoutId id="2147493570" r:id="rId19"/>
    <p:sldLayoutId id="2147493571" r:id="rId20"/>
    <p:sldLayoutId id="2147493572" r:id="rId21"/>
    <p:sldLayoutId id="2147493573" r:id="rId22"/>
    <p:sldLayoutId id="2147493574" r:id="rId23"/>
    <p:sldLayoutId id="2147493575" r:id="rId24"/>
    <p:sldLayoutId id="2147493576" r:id="rId25"/>
    <p:sldLayoutId id="2147493577" r:id="rId26"/>
    <p:sldLayoutId id="2147493578" r:id="rId27"/>
    <p:sldLayoutId id="2147493579" r:id="rId28"/>
    <p:sldLayoutId id="2147493580" r:id="rId29"/>
    <p:sldLayoutId id="2147493581" r:id="rId30"/>
    <p:sldLayoutId id="2147493582" r:id="rId31"/>
    <p:sldLayoutId id="2147493583" r:id="rId32"/>
    <p:sldLayoutId id="2147493584" r:id="rId33"/>
    <p:sldLayoutId id="2147493585"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72951950"/>
      </p:ext>
    </p:extLst>
  </p:cSld>
  <p:clrMap bg1="dk1" tx1="lt1" bg2="dk2" tx2="lt2" accent1="accent1" accent2="accent2" accent3="accent3" accent4="accent4" accent5="accent5" accent6="accent6" hlink="hlink" folHlink="folHlink"/>
  <p:sldLayoutIdLst>
    <p:sldLayoutId id="2147486975" r:id="rId1"/>
    <p:sldLayoutId id="2147486976" r:id="rId2"/>
    <p:sldLayoutId id="2147486977" r:id="rId3"/>
    <p:sldLayoutId id="2147486978" r:id="rId4"/>
    <p:sldLayoutId id="2147486979" r:id="rId5"/>
    <p:sldLayoutId id="2147486980" r:id="rId6"/>
    <p:sldLayoutId id="2147486981" r:id="rId7"/>
    <p:sldLayoutId id="2147486982" r:id="rId8"/>
    <p:sldLayoutId id="2147486983" r:id="rId9"/>
    <p:sldLayoutId id="2147486984" r:id="rId10"/>
    <p:sldLayoutId id="2147486985" r:id="rId11"/>
    <p:sldLayoutId id="2147486986" r:id="rId12"/>
    <p:sldLayoutId id="2147486987" r:id="rId13"/>
    <p:sldLayoutId id="2147486988" r:id="rId14"/>
    <p:sldLayoutId id="2147486989" r:id="rId15"/>
    <p:sldLayoutId id="2147486990" r:id="rId16"/>
    <p:sldLayoutId id="2147486991" r:id="rId17"/>
    <p:sldLayoutId id="2147486992" r:id="rId18"/>
    <p:sldLayoutId id="2147486993" r:id="rId19"/>
    <p:sldLayoutId id="2147486994" r:id="rId20"/>
    <p:sldLayoutId id="2147486995" r:id="rId21"/>
    <p:sldLayoutId id="2147486996" r:id="rId22"/>
    <p:sldLayoutId id="2147486997" r:id="rId23"/>
    <p:sldLayoutId id="2147486998" r:id="rId24"/>
    <p:sldLayoutId id="2147486999" r:id="rId25"/>
    <p:sldLayoutId id="2147487000" r:id="rId26"/>
    <p:sldLayoutId id="2147487001" r:id="rId27"/>
    <p:sldLayoutId id="2147487002" r:id="rId28"/>
    <p:sldLayoutId id="2147487003" r:id="rId29"/>
    <p:sldLayoutId id="2147487004" r:id="rId30"/>
    <p:sldLayoutId id="2147487005" r:id="rId31"/>
    <p:sldLayoutId id="214748700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37977055"/>
      </p:ext>
    </p:extLst>
  </p:cSld>
  <p:clrMap bg1="dk1" tx1="lt1" bg2="dk2" tx2="lt2" accent1="accent1" accent2="accent2" accent3="accent3" accent4="accent4" accent5="accent5" accent6="accent6" hlink="hlink" folHlink="folHlink"/>
  <p:sldLayoutIdLst>
    <p:sldLayoutId id="2147493587" r:id="rId1"/>
    <p:sldLayoutId id="2147493588" r:id="rId2"/>
    <p:sldLayoutId id="2147493589" r:id="rId3"/>
    <p:sldLayoutId id="2147493590" r:id="rId4"/>
    <p:sldLayoutId id="2147493591" r:id="rId5"/>
    <p:sldLayoutId id="2147493592" r:id="rId6"/>
    <p:sldLayoutId id="2147493593" r:id="rId7"/>
    <p:sldLayoutId id="2147493594" r:id="rId8"/>
    <p:sldLayoutId id="2147493595" r:id="rId9"/>
    <p:sldLayoutId id="2147493596" r:id="rId10"/>
    <p:sldLayoutId id="2147493597" r:id="rId11"/>
    <p:sldLayoutId id="2147493598" r:id="rId12"/>
    <p:sldLayoutId id="2147493599" r:id="rId13"/>
    <p:sldLayoutId id="2147493600" r:id="rId14"/>
    <p:sldLayoutId id="2147493601" r:id="rId15"/>
    <p:sldLayoutId id="2147493602" r:id="rId16"/>
    <p:sldLayoutId id="2147493603" r:id="rId17"/>
    <p:sldLayoutId id="2147493604" r:id="rId18"/>
    <p:sldLayoutId id="2147493605" r:id="rId19"/>
    <p:sldLayoutId id="2147493606" r:id="rId20"/>
    <p:sldLayoutId id="2147493607" r:id="rId21"/>
    <p:sldLayoutId id="2147493608" r:id="rId22"/>
    <p:sldLayoutId id="2147493609" r:id="rId23"/>
    <p:sldLayoutId id="2147493610"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05180167"/>
      </p:ext>
    </p:extLst>
  </p:cSld>
  <p:clrMap bg1="lt1" tx1="dk1" bg2="lt2" tx2="dk2" accent1="accent1" accent2="accent2" accent3="accent3" accent4="accent4" accent5="accent5" accent6="accent6" hlink="hlink" folHlink="folHlink"/>
  <p:sldLayoutIdLst>
    <p:sldLayoutId id="2147493619" r:id="rId1"/>
    <p:sldLayoutId id="2147493620"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79746342"/>
      </p:ext>
    </p:extLst>
  </p:cSld>
  <p:clrMap bg1="lt1" tx1="dk1" bg2="lt2" tx2="dk2" accent1="accent1" accent2="accent2" accent3="accent3" accent4="accent4" accent5="accent5" accent6="accent6" hlink="hlink" folHlink="folHlink"/>
  <p:sldLayoutIdLst>
    <p:sldLayoutId id="2147484506" r:id="rId1"/>
    <p:sldLayoutId id="2147484507" r:id="rId2"/>
    <p:sldLayoutId id="2147484508" r:id="rId3"/>
    <p:sldLayoutId id="2147484509" r:id="rId4"/>
    <p:sldLayoutId id="2147484510" r:id="rId5"/>
    <p:sldLayoutId id="2147484511" r:id="rId6"/>
    <p:sldLayoutId id="2147484512" r:id="rId7"/>
    <p:sldLayoutId id="2147484513" r:id="rId8"/>
    <p:sldLayoutId id="2147484514" r:id="rId9"/>
    <p:sldLayoutId id="2147484515" r:id="rId10"/>
    <p:sldLayoutId id="2147484516" r:id="rId11"/>
    <p:sldLayoutId id="2147484517" r:id="rId12"/>
    <p:sldLayoutId id="2147484518" r:id="rId13"/>
    <p:sldLayoutId id="2147484519" r:id="rId14"/>
    <p:sldLayoutId id="2147484520" r:id="rId15"/>
    <p:sldLayoutId id="2147484521" r:id="rId16"/>
    <p:sldLayoutId id="2147484522" r:id="rId17"/>
    <p:sldLayoutId id="2147484523" r:id="rId18"/>
    <p:sldLayoutId id="2147484524" r:id="rId19"/>
    <p:sldLayoutId id="2147484525" r:id="rId20"/>
    <p:sldLayoutId id="2147484526" r:id="rId21"/>
    <p:sldLayoutId id="2147484527" r:id="rId22"/>
    <p:sldLayoutId id="2147484528" r:id="rId23"/>
    <p:sldLayoutId id="2147484529" r:id="rId24"/>
    <p:sldLayoutId id="2147484530" r:id="rId25"/>
    <p:sldLayoutId id="2147484531" r:id="rId26"/>
    <p:sldLayoutId id="2147484532" r:id="rId27"/>
    <p:sldLayoutId id="2147484533" r:id="rId28"/>
    <p:sldLayoutId id="2147484534" r:id="rId29"/>
    <p:sldLayoutId id="2147484535" r:id="rId30"/>
    <p:sldLayoutId id="2147484536" r:id="rId31"/>
    <p:sldLayoutId id="2147484537" r:id="rId32"/>
    <p:sldLayoutId id="2147484539" r:id="rId33"/>
    <p:sldLayoutId id="2147484541" r:id="rId34"/>
    <p:sldLayoutId id="2147484542" r:id="rId35"/>
    <p:sldLayoutId id="2147484543"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00560046"/>
      </p:ext>
    </p:extLst>
  </p:cSld>
  <p:clrMap bg1="lt1" tx1="dk1" bg2="lt2" tx2="dk2" accent1="accent1" accent2="accent2" accent3="accent3" accent4="accent4" accent5="accent5" accent6="accent6" hlink="hlink" folHlink="folHlink"/>
  <p:sldLayoutIdLst>
    <p:sldLayoutId id="2147493831" r:id="rId1"/>
    <p:sldLayoutId id="2147493832" r:id="rId2"/>
    <p:sldLayoutId id="2147493833" r:id="rId3"/>
    <p:sldLayoutId id="2147493834" r:id="rId4"/>
    <p:sldLayoutId id="2147493835" r:id="rId5"/>
    <p:sldLayoutId id="2147493836" r:id="rId6"/>
    <p:sldLayoutId id="2147493837" r:id="rId7"/>
    <p:sldLayoutId id="2147493838" r:id="rId8"/>
    <p:sldLayoutId id="2147493839" r:id="rId9"/>
    <p:sldLayoutId id="2147493840" r:id="rId10"/>
    <p:sldLayoutId id="2147493841" r:id="rId11"/>
    <p:sldLayoutId id="2147493842" r:id="rId12"/>
    <p:sldLayoutId id="2147493843" r:id="rId13"/>
    <p:sldLayoutId id="2147493844" r:id="rId14"/>
    <p:sldLayoutId id="2147493845" r:id="rId15"/>
    <p:sldLayoutId id="2147493846" r:id="rId16"/>
    <p:sldLayoutId id="2147493847" r:id="rId17"/>
    <p:sldLayoutId id="2147493848" r:id="rId18"/>
    <p:sldLayoutId id="2147493849" r:id="rId19"/>
    <p:sldLayoutId id="214749385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29139292"/>
      </p:ext>
    </p:extLst>
  </p:cSld>
  <p:clrMap bg1="dk1" tx1="lt1" bg2="dk2" tx2="lt2" accent1="accent1" accent2="accent2" accent3="accent3" accent4="accent4" accent5="accent5" accent6="accent6" hlink="hlink" folHlink="folHlink"/>
  <p:sldLayoutIdLst>
    <p:sldLayoutId id="2147493852" r:id="rId1"/>
    <p:sldLayoutId id="2147493853" r:id="rId2"/>
    <p:sldLayoutId id="2147493854" r:id="rId3"/>
    <p:sldLayoutId id="2147493855" r:id="rId4"/>
    <p:sldLayoutId id="2147493856" r:id="rId5"/>
    <p:sldLayoutId id="2147493857" r:id="rId6"/>
    <p:sldLayoutId id="2147493858" r:id="rId7"/>
    <p:sldLayoutId id="2147493859" r:id="rId8"/>
    <p:sldLayoutId id="2147493860" r:id="rId9"/>
    <p:sldLayoutId id="2147493861" r:id="rId10"/>
    <p:sldLayoutId id="2147493862" r:id="rId11"/>
    <p:sldLayoutId id="2147493863" r:id="rId12"/>
    <p:sldLayoutId id="2147493864" r:id="rId13"/>
    <p:sldLayoutId id="2147493865" r:id="rId14"/>
    <p:sldLayoutId id="2147493866" r:id="rId15"/>
    <p:sldLayoutId id="2147493867" r:id="rId16"/>
    <p:sldLayoutId id="2147493868" r:id="rId17"/>
    <p:sldLayoutId id="2147493869" r:id="rId18"/>
    <p:sldLayoutId id="2147493870" r:id="rId19"/>
    <p:sldLayoutId id="2147493871" r:id="rId20"/>
    <p:sldLayoutId id="2147493872" r:id="rId21"/>
    <p:sldLayoutId id="2147493873" r:id="rId22"/>
    <p:sldLayoutId id="2147493874" r:id="rId23"/>
    <p:sldLayoutId id="2147493875" r:id="rId24"/>
    <p:sldLayoutId id="2147493876" r:id="rId25"/>
    <p:sldLayoutId id="2147493877" r:id="rId26"/>
    <p:sldLayoutId id="2147493878" r:id="rId27"/>
    <p:sldLayoutId id="2147493879" r:id="rId28"/>
    <p:sldLayoutId id="2147493880" r:id="rId29"/>
    <p:sldLayoutId id="2147493881" r:id="rId30"/>
    <p:sldLayoutId id="2147493882" r:id="rId31"/>
    <p:sldLayoutId id="2147493883" r:id="rId32"/>
    <p:sldLayoutId id="2147493884" r:id="rId33"/>
    <p:sldLayoutId id="2147493885" r:id="rId34"/>
    <p:sldLayoutId id="2147493886" r:id="rId35"/>
    <p:sldLayoutId id="2147493887"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472030"/>
      </p:ext>
    </p:extLst>
  </p:cSld>
  <p:clrMap bg1="lt1" tx1="dk1" bg2="lt2" tx2="dk2" accent1="accent1" accent2="accent2" accent3="accent3" accent4="accent4" accent5="accent5" accent6="accent6" hlink="hlink" folHlink="folHlink"/>
  <p:sldLayoutIdLst>
    <p:sldLayoutId id="2147493905" r:id="rId1"/>
    <p:sldLayoutId id="2147493906" r:id="rId2"/>
    <p:sldLayoutId id="2147493907" r:id="rId3"/>
    <p:sldLayoutId id="2147493908" r:id="rId4"/>
    <p:sldLayoutId id="2147493909" r:id="rId5"/>
    <p:sldLayoutId id="2147493910" r:id="rId6"/>
    <p:sldLayoutId id="2147493911" r:id="rId7"/>
    <p:sldLayoutId id="2147493912" r:id="rId8"/>
    <p:sldLayoutId id="2147493913" r:id="rId9"/>
    <p:sldLayoutId id="2147493915" r:id="rId10"/>
    <p:sldLayoutId id="2147493916" r:id="rId11"/>
    <p:sldLayoutId id="2147493917" r:id="rId12"/>
    <p:sldLayoutId id="2147493918" r:id="rId13"/>
    <p:sldLayoutId id="2147493919" r:id="rId14"/>
  </p:sldLayoutIdLst>
  <p:transition>
    <p:fade/>
  </p:transition>
  <p:hf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59498355"/>
      </p:ext>
    </p:extLst>
  </p:cSld>
  <p:clrMap bg1="lt1" tx1="dk1" bg2="lt2" tx2="dk2" accent1="accent1" accent2="accent2" accent3="accent3" accent4="accent4" accent5="accent5" accent6="accent6" hlink="hlink" folHlink="folHlink"/>
  <p:sldLayoutIdLst>
    <p:sldLayoutId id="2147493921" r:id="rId1"/>
    <p:sldLayoutId id="2147493922" r:id="rId2"/>
    <p:sldLayoutId id="2147493923" r:id="rId3"/>
    <p:sldLayoutId id="2147493924" r:id="rId4"/>
    <p:sldLayoutId id="2147493925" r:id="rId5"/>
    <p:sldLayoutId id="2147493926" r:id="rId6"/>
    <p:sldLayoutId id="2147493927" r:id="rId7"/>
    <p:sldLayoutId id="2147493928" r:id="rId8"/>
    <p:sldLayoutId id="2147493929" r:id="rId9"/>
    <p:sldLayoutId id="2147493930" r:id="rId10"/>
    <p:sldLayoutId id="2147493931" r:id="rId11"/>
    <p:sldLayoutId id="2147493932" r:id="rId12"/>
    <p:sldLayoutId id="2147493933" r:id="rId13"/>
    <p:sldLayoutId id="2147493934" r:id="rId14"/>
    <p:sldLayoutId id="2147493935" r:id="rId15"/>
    <p:sldLayoutId id="2147493936" r:id="rId16"/>
    <p:sldLayoutId id="2147493937" r:id="rId17"/>
    <p:sldLayoutId id="2147493938" r:id="rId18"/>
    <p:sldLayoutId id="2147493939" r:id="rId19"/>
    <p:sldLayoutId id="2147493940" r:id="rId20"/>
    <p:sldLayoutId id="2147493941" r:id="rId21"/>
    <p:sldLayoutId id="2147493942" r:id="rId22"/>
    <p:sldLayoutId id="2147493943" r:id="rId23"/>
    <p:sldLayoutId id="2147493944" r:id="rId24"/>
    <p:sldLayoutId id="2147493945" r:id="rId25"/>
    <p:sldLayoutId id="2147493946" r:id="rId26"/>
    <p:sldLayoutId id="2147493947" r:id="rId27"/>
    <p:sldLayoutId id="2147493948" r:id="rId28"/>
    <p:sldLayoutId id="2147493949" r:id="rId29"/>
    <p:sldLayoutId id="2147493950" r:id="rId30"/>
    <p:sldLayoutId id="2147493951" r:id="rId31"/>
    <p:sldLayoutId id="214749395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7137573"/>
      </p:ext>
    </p:extLst>
  </p:cSld>
  <p:clrMap bg1="lt1" tx1="dk1" bg2="lt2" tx2="dk2" accent1="accent1" accent2="accent2" accent3="accent3" accent4="accent4" accent5="accent5" accent6="accent6" hlink="hlink" folHlink="folHlink"/>
  <p:sldLayoutIdLst>
    <p:sldLayoutId id="2147493954" r:id="rId1"/>
    <p:sldLayoutId id="2147493955" r:id="rId2"/>
    <p:sldLayoutId id="2147493956" r:id="rId3"/>
    <p:sldLayoutId id="2147493957" r:id="rId4"/>
    <p:sldLayoutId id="2147493958" r:id="rId5"/>
    <p:sldLayoutId id="2147493959" r:id="rId6"/>
    <p:sldLayoutId id="2147493960" r:id="rId7"/>
    <p:sldLayoutId id="2147493961" r:id="rId8"/>
    <p:sldLayoutId id="2147493962" r:id="rId9"/>
    <p:sldLayoutId id="2147493963" r:id="rId10"/>
    <p:sldLayoutId id="2147493964" r:id="rId11"/>
    <p:sldLayoutId id="2147493965" r:id="rId12"/>
    <p:sldLayoutId id="2147493966" r:id="rId13"/>
    <p:sldLayoutId id="2147493967" r:id="rId14"/>
    <p:sldLayoutId id="2147493968" r:id="rId15"/>
    <p:sldLayoutId id="2147493969" r:id="rId16"/>
    <p:sldLayoutId id="2147493970" r:id="rId17"/>
    <p:sldLayoutId id="2147493971" r:id="rId18"/>
    <p:sldLayoutId id="2147493972" r:id="rId19"/>
    <p:sldLayoutId id="2147493973" r:id="rId20"/>
    <p:sldLayoutId id="2147493974" r:id="rId21"/>
    <p:sldLayoutId id="2147493975" r:id="rId22"/>
    <p:sldLayoutId id="2147493976" r:id="rId23"/>
    <p:sldLayoutId id="214749397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855A64A-BBAB-40F6-A367-EF4BC46A995F}"/>
              </a:ext>
            </a:extLst>
          </p:cNvPr>
          <p:cNvGraphicFramePr>
            <a:graphicFrameLocks noChangeAspect="1"/>
          </p:cNvGraphicFramePr>
          <p:nvPr userDrawn="1">
            <p:custDataLst>
              <p:tags r:id="rId4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0" imgW="573" imgH="574" progId="TCLayout.ActiveDocument.1">
                  <p:embed/>
                </p:oleObj>
              </mc:Choice>
              <mc:Fallback>
                <p:oleObj name="think-cell Slide" r:id="rId50" imgW="573" imgH="574" progId="TCLayout.ActiveDocument.1">
                  <p:embed/>
                  <p:pic>
                    <p:nvPicPr>
                      <p:cNvPr id="6" name="Object 5" hidden="1">
                        <a:extLst>
                          <a:ext uri="{FF2B5EF4-FFF2-40B4-BE49-F238E27FC236}">
                            <a16:creationId xmlns:a16="http://schemas.microsoft.com/office/drawing/2014/main" id="{0855A64A-BBAB-40F6-A367-EF4BC46A995F}"/>
                          </a:ext>
                        </a:extLst>
                      </p:cNvPr>
                      <p:cNvPicPr/>
                      <p:nvPr/>
                    </p:nvPicPr>
                    <p:blipFill>
                      <a:blip r:embed="rId51"/>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88531A5-F5EB-4A4B-AFB6-315D55986E45}"/>
              </a:ext>
            </a:extLst>
          </p:cNvPr>
          <p:cNvSpPr/>
          <p:nvPr userDrawn="1">
            <p:custDataLst>
              <p:tags r:id="rId49"/>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002060"/>
                  </a:gs>
                  <a:gs pos="100000">
                    <a:srgbClr val="002060"/>
                  </a:gs>
                </a:gsLst>
                <a:lin ang="5400000" scaled="0"/>
              </a:gradFill>
              <a:effectLst/>
              <a:uLnTx/>
              <a:uFillTx/>
              <a:latin typeface="Segoe UI Light" panose="020B0502040204020203" pitchFamily="34" charset="0"/>
              <a:ea typeface="+mn-ea"/>
              <a:cs typeface="Segoe UI" pitchFamily="34" charset="0"/>
              <a:sym typeface="Segoe UI Light" panose="020B0502040204020203" pitchFamily="34" charset="0"/>
            </a:endParaRPr>
          </a:p>
        </p:txBody>
      </p:sp>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7574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EC984247-21F8-4F7E-8810-2531B26EC976}"/>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869561621"/>
      </p:ext>
    </p:extLst>
  </p:cSld>
  <p:clrMap bg1="lt1" tx1="dk1" bg2="lt2" tx2="dk2" accent1="accent1" accent2="accent2" accent3="accent3" accent4="accent4" accent5="accent5" accent6="accent6" hlink="hlink" folHlink="folHlink"/>
  <p:sldLayoutIdLst>
    <p:sldLayoutId id="2147493513" r:id="rId1"/>
    <p:sldLayoutId id="2147493514" r:id="rId2"/>
    <p:sldLayoutId id="2147493515" r:id="rId3"/>
    <p:sldLayoutId id="2147493516" r:id="rId4"/>
    <p:sldLayoutId id="2147493517" r:id="rId5"/>
    <p:sldLayoutId id="2147493518" r:id="rId6"/>
    <p:sldLayoutId id="2147493519" r:id="rId7"/>
    <p:sldLayoutId id="2147493520" r:id="rId8"/>
    <p:sldLayoutId id="2147493521" r:id="rId9"/>
    <p:sldLayoutId id="2147493522" r:id="rId10"/>
    <p:sldLayoutId id="2147493523" r:id="rId11"/>
    <p:sldLayoutId id="2147493524" r:id="rId12"/>
    <p:sldLayoutId id="2147493525" r:id="rId13"/>
    <p:sldLayoutId id="2147493526" r:id="rId14"/>
    <p:sldLayoutId id="2147493527" r:id="rId15"/>
    <p:sldLayoutId id="2147493528" r:id="rId16"/>
    <p:sldLayoutId id="2147493529" r:id="rId17"/>
    <p:sldLayoutId id="2147484694" r:id="rId18"/>
    <p:sldLayoutId id="2147484695" r:id="rId19"/>
    <p:sldLayoutId id="2147493532" r:id="rId20"/>
    <p:sldLayoutId id="2147493533" r:id="rId21"/>
    <p:sldLayoutId id="2147493534" r:id="rId22"/>
    <p:sldLayoutId id="2147493535" r:id="rId23"/>
    <p:sldLayoutId id="2147484696" r:id="rId24"/>
    <p:sldLayoutId id="2147493537" r:id="rId25"/>
    <p:sldLayoutId id="2147493538" r:id="rId26"/>
    <p:sldLayoutId id="2147493539" r:id="rId27"/>
    <p:sldLayoutId id="2147484693" r:id="rId28"/>
    <p:sldLayoutId id="2147493540" r:id="rId29"/>
    <p:sldLayoutId id="2147493541" r:id="rId30"/>
    <p:sldLayoutId id="2147493530" r:id="rId31"/>
    <p:sldLayoutId id="2147493531" r:id="rId32"/>
    <p:sldLayoutId id="2147493542" r:id="rId33"/>
    <p:sldLayoutId id="2147493543" r:id="rId34"/>
    <p:sldLayoutId id="2147493544" r:id="rId35"/>
    <p:sldLayoutId id="2147493545" r:id="rId36"/>
    <p:sldLayoutId id="2147493546" r:id="rId37"/>
    <p:sldLayoutId id="2147493547" r:id="rId38"/>
    <p:sldLayoutId id="2147484678" r:id="rId39"/>
    <p:sldLayoutId id="2147493536" r:id="rId40"/>
    <p:sldLayoutId id="2147493548" r:id="rId41"/>
    <p:sldLayoutId id="2147493549" r:id="rId42"/>
    <p:sldLayoutId id="2147493550" r:id="rId43"/>
    <p:sldLayoutId id="2147484697" r:id="rId44"/>
    <p:sldLayoutId id="2147484698" r:id="rId45"/>
    <p:sldLayoutId id="2147484700" r:id="rId46"/>
  </p:sldLayoutIdLst>
  <p:transition>
    <p:fade/>
  </p:transition>
  <p:hf sldNum="0" hdr="0" ftr="0" dt="0"/>
  <p:txStyles>
    <p:titleStyle>
      <a:lvl1pPr algn="l" defTabSz="914367" rtl="0" eaLnBrk="1" latinLnBrk="0" hangingPunct="1">
        <a:lnSpc>
          <a:spcPct val="90000"/>
        </a:lnSpc>
        <a:spcBef>
          <a:spcPct val="0"/>
        </a:spcBef>
        <a:buNone/>
        <a:defRPr lang="en-US" sz="2800" b="0" kern="1200" cap="none" spc="30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1C1C1C"/>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1C1C1C"/>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rgbClr val="1C1C1C"/>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rgbClr val="1C1C1C"/>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rgbClr val="1C1C1C"/>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2948518"/>
      </p:ext>
    </p:extLst>
  </p:cSld>
  <p:clrMap bg1="lt1" tx1="dk1" bg2="lt2" tx2="dk2" accent1="accent1" accent2="accent2" accent3="accent3" accent4="accent4" accent5="accent5" accent6="accent6" hlink="hlink" folHlink="folHlink"/>
  <p:sldLayoutIdLst>
    <p:sldLayoutId id="2147493995" r:id="rId1"/>
    <p:sldLayoutId id="2147493996" r:id="rId2"/>
    <p:sldLayoutId id="2147493997" r:id="rId3"/>
    <p:sldLayoutId id="2147493998" r:id="rId4"/>
    <p:sldLayoutId id="2147493999" r:id="rId5"/>
    <p:sldLayoutId id="2147494000" r:id="rId6"/>
    <p:sldLayoutId id="2147494001" r:id="rId7"/>
    <p:sldLayoutId id="2147494002" r:id="rId8"/>
    <p:sldLayoutId id="2147494003" r:id="rId9"/>
    <p:sldLayoutId id="2147494004" r:id="rId10"/>
    <p:sldLayoutId id="2147494005" r:id="rId11"/>
    <p:sldLayoutId id="2147494006" r:id="rId12"/>
    <p:sldLayoutId id="2147494007" r:id="rId13"/>
    <p:sldLayoutId id="2147494008" r:id="rId14"/>
    <p:sldLayoutId id="2147494009" r:id="rId15"/>
    <p:sldLayoutId id="2147494010" r:id="rId16"/>
    <p:sldLayoutId id="2147494011" r:id="rId17"/>
    <p:sldLayoutId id="2147494012" r:id="rId18"/>
    <p:sldLayoutId id="2147494013" r:id="rId19"/>
    <p:sldLayoutId id="2147494014" r:id="rId20"/>
    <p:sldLayoutId id="2147494015" r:id="rId21"/>
    <p:sldLayoutId id="2147494016" r:id="rId22"/>
    <p:sldLayoutId id="2147494017" r:id="rId23"/>
    <p:sldLayoutId id="2147494018" r:id="rId24"/>
    <p:sldLayoutId id="2147494019" r:id="rId25"/>
    <p:sldLayoutId id="2147494020" r:id="rId26"/>
    <p:sldLayoutId id="2147494021" r:id="rId27"/>
    <p:sldLayoutId id="2147494022" r:id="rId28"/>
    <p:sldLayoutId id="2147494023" r:id="rId29"/>
    <p:sldLayoutId id="2147494024"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464500" y="2843773"/>
            <a:ext cx="6858000" cy="1170455"/>
          </a:xfrm>
          <a:prstGeom prst="rect">
            <a:avLst/>
          </a:prstGeom>
        </p:spPr>
      </p:pic>
      <p:grpSp>
        <p:nvGrpSpPr>
          <p:cNvPr id="49" name="GRID" hidden="1">
            <a:extLst>
              <a:ext uri="{FF2B5EF4-FFF2-40B4-BE49-F238E27FC236}">
                <a16:creationId xmlns:a16="http://schemas.microsoft.com/office/drawing/2014/main" id="{F84C64E6-5EB5-4F2D-962D-3A51DBD423FF}"/>
              </a:ext>
            </a:extLst>
          </p:cNvPr>
          <p:cNvGrpSpPr/>
          <p:nvPr userDrawn="1"/>
        </p:nvGrpSpPr>
        <p:grpSpPr>
          <a:xfrm>
            <a:off x="0" y="0"/>
            <a:ext cx="12192000" cy="6858000"/>
            <a:chOff x="0" y="0"/>
            <a:chExt cx="12192000" cy="6858000"/>
          </a:xfrm>
        </p:grpSpPr>
        <p:cxnSp>
          <p:nvCxnSpPr>
            <p:cNvPr id="50" name="Straight Connector 49">
              <a:extLst>
                <a:ext uri="{FF2B5EF4-FFF2-40B4-BE49-F238E27FC236}">
                  <a16:creationId xmlns:a16="http://schemas.microsoft.com/office/drawing/2014/main" id="{883659CD-6B65-41A2-8A28-C20C67F19B9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63C58C-D7F1-4A5D-A8FD-D1FC0295A38C}"/>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4C9F9C-9AC5-4A8E-8EAC-F913E503C43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C46008D-66E2-47ED-A49B-6D8FD70D82B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34639A2-C3C6-461B-B438-6F3A78F04D9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954B232-1BE1-4302-8A4B-D7ED35EF27A0}"/>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00646C-1B6F-4BA0-9D95-3831177AE482}"/>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D9E0FC4-BA00-40CD-9675-FB34FAC4E3F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91A62BB-884E-46C0-9F61-4C239C16F612}"/>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FBBFA49-C7C3-4B53-84DA-80CD348E7F17}"/>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43EC00A-E2E9-4B10-A14F-67D4DFB03CBD}"/>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FFD2226-62D9-4F17-80E4-FBE79E79E83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12E59DF-28A6-4E35-8CFD-2AC4662E364A}"/>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37EA36E-B8CD-4B1B-82D4-FFF936CE068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259EBE4-72EF-4117-8CFD-753B56B84DA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0944ACD-C0D2-4480-8777-E6EAF5C752BB}"/>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99B6C0E-8478-4BD0-9C8D-09C15B4827F0}"/>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B7AA95-AE1B-447F-8114-392E3228C6A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5F2038C-6A70-44A0-964C-EE6A5E814324}"/>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B81AD71-6F0F-4E9F-B3DD-6D1BE41D6839}"/>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2FA7096-E7C3-491F-923B-543D7E6F917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97B521F-42B5-457C-AA6D-6A830BCEB35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F9AE091-48A1-45BD-94C5-833E74734E35}"/>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D9429F7-95AB-4B41-B214-DC04CAB2D5C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9DAC335-2170-4C85-9F9B-81F84BA1816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C2A416E-B075-4C1D-945E-ECCBCD84EB86}"/>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D3DBF91-21CF-48C3-A900-CE6E0A9CA28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FCCA984-E2F4-4B57-9783-DCEC01A6A5F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A47F6C1-AE47-4941-B234-CAB038C6AA1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E2A4AC0-2FB4-4DF9-B786-1814B69CFAF4}"/>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54C757B-77DC-4506-95A7-3842D154126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13F43E8-978D-4086-B604-AEB1359282DE}"/>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82AC433-9073-4FCE-BFF3-BD8FEC755F1C}"/>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5A2D0D2-DB3E-4C7C-B2C3-A3A3E845A2A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64 square" hidden="1">
            <a:extLst>
              <a:ext uri="{FF2B5EF4-FFF2-40B4-BE49-F238E27FC236}">
                <a16:creationId xmlns:a16="http://schemas.microsoft.com/office/drawing/2014/main" id="{918AF3DA-6C6C-41BF-89E8-ED63ED125C5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5" name=".32 square" hidden="1">
            <a:extLst>
              <a:ext uri="{FF2B5EF4-FFF2-40B4-BE49-F238E27FC236}">
                <a16:creationId xmlns:a16="http://schemas.microsoft.com/office/drawing/2014/main" id="{B53DE155-54B4-4612-B54D-B5AF23E1ECB3}"/>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7270121"/>
      </p:ext>
    </p:extLst>
  </p:cSld>
  <p:clrMap bg1="lt1" tx1="dk1" bg2="lt2" tx2="dk2" accent1="accent1" accent2="accent2" accent3="accent3" accent4="accent4" accent5="accent5" accent6="accent6" hlink="hlink" folHlink="folHlink"/>
  <p:sldLayoutIdLst>
    <p:sldLayoutId id="2147494027" r:id="rId1"/>
    <p:sldLayoutId id="2147494028" r:id="rId2"/>
    <p:sldLayoutId id="2147494029" r:id="rId3"/>
    <p:sldLayoutId id="2147494030" r:id="rId4"/>
    <p:sldLayoutId id="2147494031" r:id="rId5"/>
    <p:sldLayoutId id="2147494032" r:id="rId6"/>
    <p:sldLayoutId id="2147494033" r:id="rId7"/>
    <p:sldLayoutId id="2147494034" r:id="rId8"/>
    <p:sldLayoutId id="2147494035" r:id="rId9"/>
    <p:sldLayoutId id="2147494036" r:id="rId10"/>
    <p:sldLayoutId id="2147494037" r:id="rId11"/>
    <p:sldLayoutId id="2147494038" r:id="rId12"/>
    <p:sldLayoutId id="2147494039" r:id="rId13"/>
    <p:sldLayoutId id="2147494040" r:id="rId14"/>
    <p:sldLayoutId id="2147494041" r:id="rId15"/>
    <p:sldLayoutId id="2147494042" r:id="rId16"/>
    <p:sldLayoutId id="2147494043" r:id="rId17"/>
    <p:sldLayoutId id="2147494044" r:id="rId18"/>
    <p:sldLayoutId id="2147494045" r:id="rId19"/>
    <p:sldLayoutId id="2147494046" r:id="rId20"/>
    <p:sldLayoutId id="2147494047" r:id="rId21"/>
    <p:sldLayoutId id="2147494048" r:id="rId22"/>
    <p:sldLayoutId id="2147494049" r:id="rId23"/>
    <p:sldLayoutId id="2147494050" r:id="rId24"/>
    <p:sldLayoutId id="2147494051" r:id="rId25"/>
    <p:sldLayoutId id="2147494052" r:id="rId26"/>
    <p:sldLayoutId id="2147494053" r:id="rId27"/>
    <p:sldLayoutId id="2147494054" r:id="rId28"/>
    <p:sldLayoutId id="2147494055" r:id="rId29"/>
    <p:sldLayoutId id="2147494056" r:id="rId30"/>
    <p:sldLayoutId id="2147494057" r:id="rId31"/>
    <p:sldLayoutId id="2147494058" r:id="rId32"/>
    <p:sldLayoutId id="2147494059" r:id="rId33"/>
    <p:sldLayoutId id="2147494060" r:id="rId34"/>
    <p:sldLayoutId id="2147494061"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855A64A-BBAB-40F6-A367-EF4BC46A995F}"/>
              </a:ext>
            </a:extLst>
          </p:cNvPr>
          <p:cNvGraphicFramePr>
            <a:graphicFrameLocks noChangeAspect="1"/>
          </p:cNvGraphicFramePr>
          <p:nvPr userDrawn="1">
            <p:custDataLst>
              <p:tags r:id="rId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73" imgH="574" progId="TCLayout.ActiveDocument.1">
                  <p:embed/>
                </p:oleObj>
              </mc:Choice>
              <mc:Fallback>
                <p:oleObj name="think-cell Slide" r:id="rId6" imgW="573" imgH="574" progId="TCLayout.ActiveDocument.1">
                  <p:embed/>
                  <p:pic>
                    <p:nvPicPr>
                      <p:cNvPr id="6" name="Object 5" hidden="1">
                        <a:extLst>
                          <a:ext uri="{FF2B5EF4-FFF2-40B4-BE49-F238E27FC236}">
                            <a16:creationId xmlns:a16="http://schemas.microsoft.com/office/drawing/2014/main" id="{0855A64A-BBAB-40F6-A367-EF4BC46A9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88531A5-F5EB-4A4B-AFB6-315D55986E45}"/>
              </a:ext>
            </a:extLst>
          </p:cNvPr>
          <p:cNvSpPr/>
          <p:nvPr userDrawn="1">
            <p:custDataLst>
              <p:tags r:id="rId5"/>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002060"/>
                  </a:gs>
                  <a:gs pos="100000">
                    <a:srgbClr val="002060"/>
                  </a:gs>
                </a:gsLst>
                <a:lin ang="5400000" scaled="0"/>
              </a:gradFill>
              <a:effectLst/>
              <a:uLnTx/>
              <a:uFillTx/>
              <a:latin typeface="Segoe UI Light" panose="020B0502040204020203" pitchFamily="34" charset="0"/>
              <a:ea typeface="+mn-ea"/>
              <a:cs typeface="Segoe UI" pitchFamily="34" charset="0"/>
              <a:sym typeface="Segoe UI Light" panose="020B0502040204020203" pitchFamily="34" charset="0"/>
            </a:endParaRPr>
          </a:p>
        </p:txBody>
      </p:sp>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7574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EC984247-21F8-4F7E-8810-2531B26EC976}"/>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439768605"/>
      </p:ext>
    </p:extLst>
  </p:cSld>
  <p:clrMap bg1="lt1" tx1="dk1" bg2="lt2" tx2="dk2" accent1="accent1" accent2="accent2" accent3="accent3" accent4="accent4" accent5="accent5" accent6="accent6" hlink="hlink" folHlink="folHlink"/>
  <p:sldLayoutIdLst>
    <p:sldLayoutId id="2147484472" r:id="rId1"/>
    <p:sldLayoutId id="2147484473" r:id="rId2"/>
  </p:sldLayoutIdLst>
  <p:transition>
    <p:fade/>
  </p:transition>
  <p:hf sldNum="0" hdr="0" ftr="0" dt="0"/>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4">
            <a:extLst>
              <a:ext uri="{FF2B5EF4-FFF2-40B4-BE49-F238E27FC236}">
                <a16:creationId xmlns:a16="http://schemas.microsoft.com/office/drawing/2014/main" id="{B1E91D14-C4F7-4AA2-B9FD-EF9BE6FE950B}"/>
              </a:ext>
            </a:extLst>
          </p:cNvPr>
          <p:cNvSpPr txBox="1">
            <a:spLocks/>
          </p:cNvSpPr>
          <p:nvPr userDrawn="1"/>
        </p:nvSpPr>
        <p:spPr>
          <a:xfrm>
            <a:off x="698076" y="6147975"/>
            <a:ext cx="2088666" cy="67219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Federal Academy</a:t>
            </a:r>
          </a:p>
          <a:p>
            <a:pPr marL="0" indent="0">
              <a:buNone/>
            </a:pPr>
            <a:r>
              <a:rPr lang="en-US" sz="1600"/>
              <a:t>Microsoft Federal OU</a:t>
            </a:r>
          </a:p>
        </p:txBody>
      </p:sp>
      <p:pic>
        <p:nvPicPr>
          <p:cNvPr id="50" name="Picture 49" descr="A close up of a logo&#10;&#10;Description automatically generated">
            <a:extLst>
              <a:ext uri="{FF2B5EF4-FFF2-40B4-BE49-F238E27FC236}">
                <a16:creationId xmlns:a16="http://schemas.microsoft.com/office/drawing/2014/main" id="{07EE3C8C-C3E4-4787-87B4-E7BA253D8F12}"/>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9898" y="6041561"/>
            <a:ext cx="826964" cy="826964"/>
          </a:xfrm>
          <a:prstGeom prst="rect">
            <a:avLst/>
          </a:prstGeom>
        </p:spPr>
      </p:pic>
    </p:spTree>
    <p:extLst>
      <p:ext uri="{BB962C8B-B14F-4D97-AF65-F5344CB8AC3E}">
        <p14:creationId xmlns:p14="http://schemas.microsoft.com/office/powerpoint/2010/main" val="412011229"/>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93468" r:id="rId9"/>
    <p:sldLayoutId id="2147484951" r:id="rId10"/>
    <p:sldLayoutId id="2147493469" r:id="rId11"/>
    <p:sldLayoutId id="2147493470" r:id="rId12"/>
    <p:sldLayoutId id="2147493471" r:id="rId13"/>
    <p:sldLayoutId id="2147493472" r:id="rId14"/>
    <p:sldLayoutId id="2147493473" r:id="rId15"/>
    <p:sldLayoutId id="2147493474" r:id="rId16"/>
    <p:sldLayoutId id="2147493475" r:id="rId17"/>
    <p:sldLayoutId id="2147493476" r:id="rId18"/>
    <p:sldLayoutId id="2147493477" r:id="rId19"/>
    <p:sldLayoutId id="2147493478" r:id="rId20"/>
    <p:sldLayoutId id="2147493479" r:id="rId21"/>
    <p:sldLayoutId id="2147493480" r:id="rId22"/>
    <p:sldLayoutId id="2147493481" r:id="rId23"/>
    <p:sldLayoutId id="2147493482" r:id="rId24"/>
    <p:sldLayoutId id="2147493483" r:id="rId25"/>
    <p:sldLayoutId id="2147485023" r:id="rId26"/>
    <p:sldLayoutId id="214748502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855A64A-BBAB-40F6-A367-EF4BC46A995F}"/>
              </a:ext>
            </a:extLst>
          </p:cNvPr>
          <p:cNvGraphicFramePr>
            <a:graphicFrameLocks noChangeAspect="1"/>
          </p:cNvGraphicFramePr>
          <p:nvPr userDrawn="1">
            <p:custDataLst>
              <p:tags r:id="rId3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573" imgH="574" progId="TCLayout.ActiveDocument.1">
                  <p:embed/>
                </p:oleObj>
              </mc:Choice>
              <mc:Fallback>
                <p:oleObj name="think-cell Slide" r:id="rId33" imgW="573" imgH="574" progId="TCLayout.ActiveDocument.1">
                  <p:embed/>
                  <p:pic>
                    <p:nvPicPr>
                      <p:cNvPr id="6" name="Object 5" hidden="1">
                        <a:extLst>
                          <a:ext uri="{FF2B5EF4-FFF2-40B4-BE49-F238E27FC236}">
                            <a16:creationId xmlns:a16="http://schemas.microsoft.com/office/drawing/2014/main" id="{0855A64A-BBAB-40F6-A367-EF4BC46A995F}"/>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88531A5-F5EB-4A4B-AFB6-315D55986E45}"/>
              </a:ext>
            </a:extLst>
          </p:cNvPr>
          <p:cNvSpPr/>
          <p:nvPr userDrawn="1">
            <p:custDataLst>
              <p:tags r:id="rId3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002060"/>
                  </a:gs>
                  <a:gs pos="100000">
                    <a:srgbClr val="002060"/>
                  </a:gs>
                </a:gsLst>
                <a:lin ang="5400000" scaled="0"/>
              </a:gradFill>
              <a:effectLst/>
              <a:uLnTx/>
              <a:uFillTx/>
              <a:latin typeface="Segoe UI Light" panose="020B0502040204020203" pitchFamily="34" charset="0"/>
              <a:ea typeface="+mn-ea"/>
              <a:cs typeface="Segoe UI" pitchFamily="34" charset="0"/>
              <a:sym typeface="Segoe UI Light" panose="020B0502040204020203" pitchFamily="34" charset="0"/>
            </a:endParaRPr>
          </a:p>
        </p:txBody>
      </p:sp>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1" cy="17574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EC984247-21F8-4F7E-8810-2531B26EC976}"/>
              </a:ext>
            </a:extLst>
          </p:cNvPr>
          <p:cNvSpPr>
            <a:spLocks noGrp="1"/>
          </p:cNvSpPr>
          <p:nvPr>
            <p:ph type="sldNum" sz="quarter" idx="4"/>
          </p:nvPr>
        </p:nvSpPr>
        <p:spPr>
          <a:xfrm>
            <a:off x="11187703" y="6546359"/>
            <a:ext cx="811051" cy="123111"/>
          </a:xfrm>
          <a:prstGeom prst="rect">
            <a:avLst/>
          </a:prstGeom>
        </p:spPr>
        <p:txBody>
          <a:bodyPr vert="horz" lIns="0" tIns="0" rIns="0" bIns="0" rtlCol="0" anchor="b"/>
          <a:lstStyle>
            <a:lvl1pPr algn="r">
              <a:defRPr sz="800" b="0" i="0">
                <a:solidFill>
                  <a:srgbClr val="000000"/>
                </a:solidFill>
                <a:latin typeface="Segoe UI" panose="020B0502040204020203" pitchFamily="34" charset="0"/>
                <a:cs typeface="Segoe UI" panose="020B0502040204020203" pitchFamily="34" charset="0"/>
              </a:defRPr>
            </a:lvl1pPr>
          </a:lstStyle>
          <a:p>
            <a:fld id="{F5E20903-4731-BA48-9B62-5F07BBDE529E}" type="slidenum">
              <a:rPr lang="en-US" smtClean="0"/>
              <a:pPr/>
              <a:t>‹#›</a:t>
            </a:fld>
            <a:endParaRPr lang="en-US"/>
          </a:p>
        </p:txBody>
      </p:sp>
    </p:spTree>
    <p:extLst>
      <p:ext uri="{BB962C8B-B14F-4D97-AF65-F5344CB8AC3E}">
        <p14:creationId xmlns:p14="http://schemas.microsoft.com/office/powerpoint/2010/main" val="2498305393"/>
      </p:ext>
    </p:extLst>
  </p:cSld>
  <p:clrMap bg1="lt1" tx1="dk1" bg2="lt2" tx2="dk2" accent1="accent1" accent2="accent2" accent3="accent3" accent4="accent4" accent5="accent5" accent6="accent6" hlink="hlink" folHlink="folHlink"/>
  <p:sldLayoutIdLst>
    <p:sldLayoutId id="2147493485" r:id="rId1"/>
    <p:sldLayoutId id="2147493486" r:id="rId2"/>
    <p:sldLayoutId id="2147493487" r:id="rId3"/>
    <p:sldLayoutId id="2147493488" r:id="rId4"/>
    <p:sldLayoutId id="2147493489" r:id="rId5"/>
    <p:sldLayoutId id="2147493490" r:id="rId6"/>
    <p:sldLayoutId id="2147493491" r:id="rId7"/>
    <p:sldLayoutId id="2147493492" r:id="rId8"/>
    <p:sldLayoutId id="2147493493" r:id="rId9"/>
    <p:sldLayoutId id="2147493494" r:id="rId10"/>
    <p:sldLayoutId id="2147493495" r:id="rId11"/>
    <p:sldLayoutId id="2147493496" r:id="rId12"/>
    <p:sldLayoutId id="2147493497" r:id="rId13"/>
    <p:sldLayoutId id="2147493498" r:id="rId14"/>
    <p:sldLayoutId id="2147484982" r:id="rId15"/>
    <p:sldLayoutId id="2147484983" r:id="rId16"/>
    <p:sldLayoutId id="2147484984" r:id="rId17"/>
    <p:sldLayoutId id="2147484985" r:id="rId18"/>
    <p:sldLayoutId id="2147484986" r:id="rId19"/>
    <p:sldLayoutId id="2147484987" r:id="rId20"/>
    <p:sldLayoutId id="2147484988" r:id="rId21"/>
    <p:sldLayoutId id="2147484989" r:id="rId22"/>
    <p:sldLayoutId id="2147484990" r:id="rId23"/>
    <p:sldLayoutId id="2147484991" r:id="rId24"/>
    <p:sldLayoutId id="2147484992" r:id="rId25"/>
    <p:sldLayoutId id="2147484993" r:id="rId26"/>
    <p:sldLayoutId id="2147484994" r:id="rId27"/>
    <p:sldLayoutId id="2147484995" r:id="rId28"/>
    <p:sldLayoutId id="2147484996" r:id="rId29"/>
  </p:sldLayoutIdLst>
  <p:transition>
    <p:fade/>
  </p:transition>
  <p:hf sldNum="0" hdr="0" ftr="0" dt="0"/>
  <p:txStyles>
    <p:titleStyle>
      <a:lvl1pPr algn="l" defTabSz="914192"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F24FFF-1003-470D-85CC-EC4D67EC72D8}"/>
              </a:ext>
            </a:extLst>
          </p:cNvPr>
          <p:cNvPicPr>
            <a:picLocks noChangeAspect="1"/>
          </p:cNvPicPr>
          <p:nvPr userDrawn="1"/>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16424962"/>
      </p:ext>
    </p:extLst>
  </p:cSld>
  <p:clrMap bg1="lt1" tx1="dk1" bg2="lt2" tx2="dk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22"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5CBBEA9-FE83-4C2B-AB83-8B6109F50471}"/>
              </a:ext>
            </a:extLst>
          </p:cNvPr>
          <p:cNvGraphicFramePr>
            <a:graphicFrameLocks noChangeAspect="1"/>
          </p:cNvGraphicFramePr>
          <p:nvPr userDrawn="1">
            <p:custDataLst>
              <p:tags r:id="rId4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6" imgW="395" imgH="394" progId="TCLayout.ActiveDocument.1">
                  <p:embed/>
                </p:oleObj>
              </mc:Choice>
              <mc:Fallback>
                <p:oleObj name="think-cell Slide" r:id="rId46" imgW="395" imgH="394" progId="TCLayout.ActiveDocument.1">
                  <p:embed/>
                  <p:pic>
                    <p:nvPicPr>
                      <p:cNvPr id="6" name="Object 5" hidden="1">
                        <a:extLst>
                          <a:ext uri="{FF2B5EF4-FFF2-40B4-BE49-F238E27FC236}">
                            <a16:creationId xmlns:a16="http://schemas.microsoft.com/office/drawing/2014/main" id="{C5CBBEA9-FE83-4C2B-AB83-8B6109F50471}"/>
                          </a:ext>
                        </a:extLst>
                      </p:cNvPr>
                      <p:cNvPicPr/>
                      <p:nvPr/>
                    </p:nvPicPr>
                    <p:blipFill>
                      <a:blip r:embed="rId4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2676D53-B74F-48A6-B29A-2EF66163439A}"/>
              </a:ext>
            </a:extLst>
          </p:cNvPr>
          <p:cNvSpPr/>
          <p:nvPr userDrawn="1">
            <p:custDataLst>
              <p:tags r:id="rId45"/>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3600" b="0" i="0" baseline="0">
              <a:solidFill>
                <a:srgbClr val="FFFFFF"/>
              </a:soli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49467058"/>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 id="2147493423" r:id="rId12"/>
    <p:sldLayoutId id="2147493424" r:id="rId13"/>
    <p:sldLayoutId id="2147493425" r:id="rId14"/>
    <p:sldLayoutId id="2147493426" r:id="rId15"/>
    <p:sldLayoutId id="2147493427" r:id="rId16"/>
    <p:sldLayoutId id="2147493428" r:id="rId17"/>
    <p:sldLayoutId id="2147493429" r:id="rId18"/>
    <p:sldLayoutId id="2147493430" r:id="rId19"/>
    <p:sldLayoutId id="2147493431" r:id="rId20"/>
    <p:sldLayoutId id="2147493432" r:id="rId21"/>
    <p:sldLayoutId id="2147493433" r:id="rId22"/>
    <p:sldLayoutId id="2147493434" r:id="rId23"/>
    <p:sldLayoutId id="2147493435" r:id="rId24"/>
    <p:sldLayoutId id="2147493436" r:id="rId25"/>
    <p:sldLayoutId id="2147493437" r:id="rId26"/>
    <p:sldLayoutId id="2147493438" r:id="rId27"/>
    <p:sldLayoutId id="2147493439" r:id="rId28"/>
    <p:sldLayoutId id="2147493440" r:id="rId29"/>
    <p:sldLayoutId id="2147493441" r:id="rId30"/>
    <p:sldLayoutId id="2147493442" r:id="rId31"/>
    <p:sldLayoutId id="2147493443" r:id="rId32"/>
    <p:sldLayoutId id="2147493444" r:id="rId33"/>
    <p:sldLayoutId id="2147493446" r:id="rId34"/>
    <p:sldLayoutId id="2147493447" r:id="rId35"/>
    <p:sldLayoutId id="2147493449" r:id="rId36"/>
    <p:sldLayoutId id="2147493450" r:id="rId37"/>
    <p:sldLayoutId id="2147493451" r:id="rId38"/>
    <p:sldLayoutId id="2147493452" r:id="rId39"/>
    <p:sldLayoutId id="2147493453" r:id="rId40"/>
    <p:sldLayoutId id="2147493454" r:id="rId41"/>
    <p:sldLayoutId id="2147493455"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82937056"/>
      </p:ext>
    </p:extLst>
  </p:cSld>
  <p:clrMap bg1="dk1" tx1="lt1" bg2="dk2" tx2="lt2" accent1="accent1" accent2="accent2" accent3="accent3" accent4="accent4" accent5="accent5" accent6="accent6" hlink="hlink" folHlink="folHlink"/>
  <p:sldLayoutIdLst>
    <p:sldLayoutId id="2147486520" r:id="rId1"/>
    <p:sldLayoutId id="2147484952" r:id="rId2"/>
    <p:sldLayoutId id="2147484953" r:id="rId3"/>
    <p:sldLayoutId id="2147484954" r:id="rId4"/>
    <p:sldLayoutId id="2147484955" r:id="rId5"/>
    <p:sldLayoutId id="2147484956" r:id="rId6"/>
    <p:sldLayoutId id="2147484957" r:id="rId7"/>
    <p:sldLayoutId id="2147484958" r:id="rId8"/>
    <p:sldLayoutId id="2147484959" r:id="rId9"/>
    <p:sldLayoutId id="2147484960" r:id="rId10"/>
    <p:sldLayoutId id="2147484961" r:id="rId11"/>
    <p:sldLayoutId id="2147484962" r:id="rId12"/>
    <p:sldLayoutId id="2147484963" r:id="rId13"/>
    <p:sldLayoutId id="2147484964" r:id="rId14"/>
    <p:sldLayoutId id="2147484965" r:id="rId15"/>
    <p:sldLayoutId id="2147484966" r:id="rId16"/>
    <p:sldLayoutId id="2147484967" r:id="rId17"/>
    <p:sldLayoutId id="2147484968" r:id="rId18"/>
    <p:sldLayoutId id="2147484969" r:id="rId19"/>
    <p:sldLayoutId id="2147484970" r:id="rId20"/>
    <p:sldLayoutId id="2147484971" r:id="rId21"/>
    <p:sldLayoutId id="2147484972" r:id="rId22"/>
    <p:sldLayoutId id="2147484973" r:id="rId23"/>
    <p:sldLayoutId id="2147484974" r:id="rId24"/>
    <p:sldLayoutId id="2147484975" r:id="rId25"/>
    <p:sldLayoutId id="2147484976" r:id="rId26"/>
    <p:sldLayoutId id="2147484977" r:id="rId27"/>
    <p:sldLayoutId id="2147484978" r:id="rId28"/>
    <p:sldLayoutId id="2147484979" r:id="rId29"/>
    <p:sldLayoutId id="2147484980" r:id="rId30"/>
    <p:sldLayoutId id="2147484981" r:id="rId31"/>
    <p:sldLayoutId id="214748652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818735585"/>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93510"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1" r:id="rId34"/>
    <p:sldLayoutId id="2147483892" r:id="rId35"/>
    <p:sldLayoutId id="2147483893" r:id="rId36"/>
    <p:sldLayoutId id="2147483894" r:id="rId37"/>
    <p:sldLayoutId id="2147483896" r:id="rId38"/>
  </p:sldLayoutIdLst>
  <p:transition>
    <p:fade/>
  </p:transition>
  <p:hf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slides/_rels/slide11.xml.rels><?xml version="1.0" encoding="UTF-8" standalone="yes"?>
<Relationships xmlns="http://schemas.openxmlformats.org/package/2006/relationships"><Relationship Id="rId13" Type="http://schemas.openxmlformats.org/officeDocument/2006/relationships/image" Target="../media/image128.png"/><Relationship Id="rId18" Type="http://schemas.openxmlformats.org/officeDocument/2006/relationships/image" Target="../media/image133.svg"/><Relationship Id="rId26" Type="http://schemas.openxmlformats.org/officeDocument/2006/relationships/image" Target="../media/image141.png"/><Relationship Id="rId39" Type="http://schemas.openxmlformats.org/officeDocument/2006/relationships/image" Target="../media/image154.svg"/><Relationship Id="rId21" Type="http://schemas.openxmlformats.org/officeDocument/2006/relationships/image" Target="../media/image136.png"/><Relationship Id="rId34" Type="http://schemas.openxmlformats.org/officeDocument/2006/relationships/image" Target="../media/image149.jpeg"/><Relationship Id="rId42" Type="http://schemas.openxmlformats.org/officeDocument/2006/relationships/image" Target="../media/image157.jpeg"/><Relationship Id="rId7" Type="http://schemas.openxmlformats.org/officeDocument/2006/relationships/image" Target="../media/image122.png"/><Relationship Id="rId2" Type="http://schemas.openxmlformats.org/officeDocument/2006/relationships/notesSlide" Target="../notesSlides/notesSlide10.xml"/><Relationship Id="rId16" Type="http://schemas.openxmlformats.org/officeDocument/2006/relationships/image" Target="../media/image131.png"/><Relationship Id="rId20" Type="http://schemas.openxmlformats.org/officeDocument/2006/relationships/image" Target="../media/image135.jpeg"/><Relationship Id="rId29" Type="http://schemas.openxmlformats.org/officeDocument/2006/relationships/image" Target="../media/image144.tiff"/><Relationship Id="rId41" Type="http://schemas.openxmlformats.org/officeDocument/2006/relationships/image" Target="../media/image156.svg"/><Relationship Id="rId1" Type="http://schemas.openxmlformats.org/officeDocument/2006/relationships/slideLayout" Target="../slideLayouts/slideLayout53.xml"/><Relationship Id="rId6" Type="http://schemas.openxmlformats.org/officeDocument/2006/relationships/image" Target="../media/image121.svg"/><Relationship Id="rId11" Type="http://schemas.openxmlformats.org/officeDocument/2006/relationships/image" Target="../media/image126.tiff"/><Relationship Id="rId24" Type="http://schemas.openxmlformats.org/officeDocument/2006/relationships/image" Target="../media/image139.jpeg"/><Relationship Id="rId32" Type="http://schemas.openxmlformats.org/officeDocument/2006/relationships/image" Target="../media/image147.svg"/><Relationship Id="rId37" Type="http://schemas.openxmlformats.org/officeDocument/2006/relationships/image" Target="../media/image152.jpeg"/><Relationship Id="rId40" Type="http://schemas.openxmlformats.org/officeDocument/2006/relationships/image" Target="../media/image155.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svg"/><Relationship Id="rId36" Type="http://schemas.openxmlformats.org/officeDocument/2006/relationships/image" Target="../media/image151.png"/><Relationship Id="rId10" Type="http://schemas.openxmlformats.org/officeDocument/2006/relationships/image" Target="../media/image125.svg"/><Relationship Id="rId19" Type="http://schemas.openxmlformats.org/officeDocument/2006/relationships/image" Target="../media/image134.png"/><Relationship Id="rId31" Type="http://schemas.openxmlformats.org/officeDocument/2006/relationships/image" Target="../media/image146.png"/><Relationship Id="rId4" Type="http://schemas.openxmlformats.org/officeDocument/2006/relationships/image" Target="../media/image117.sv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jpeg"/><Relationship Id="rId27" Type="http://schemas.openxmlformats.org/officeDocument/2006/relationships/image" Target="../media/image142.png"/><Relationship Id="rId30" Type="http://schemas.openxmlformats.org/officeDocument/2006/relationships/image" Target="../media/image145.tiff"/><Relationship Id="rId35" Type="http://schemas.openxmlformats.org/officeDocument/2006/relationships/image" Target="../media/image150.jpeg"/><Relationship Id="rId43" Type="http://schemas.openxmlformats.org/officeDocument/2006/relationships/image" Target="../media/image158.png"/><Relationship Id="rId8" Type="http://schemas.openxmlformats.org/officeDocument/2006/relationships/image" Target="../media/image123.svg"/><Relationship Id="rId3" Type="http://schemas.openxmlformats.org/officeDocument/2006/relationships/image" Target="../media/image116.png"/><Relationship Id="rId12" Type="http://schemas.openxmlformats.org/officeDocument/2006/relationships/image" Target="../media/image127.jpeg"/><Relationship Id="rId17" Type="http://schemas.openxmlformats.org/officeDocument/2006/relationships/image" Target="../media/image132.png"/><Relationship Id="rId25" Type="http://schemas.openxmlformats.org/officeDocument/2006/relationships/image" Target="../media/image140.tiff"/><Relationship Id="rId33" Type="http://schemas.openxmlformats.org/officeDocument/2006/relationships/image" Target="../media/image148.jpeg"/><Relationship Id="rId38" Type="http://schemas.openxmlformats.org/officeDocument/2006/relationships/image" Target="../media/image153.png"/></Relationships>
</file>

<file path=ppt/slides/_rels/slide1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xml"/><Relationship Id="rId1" Type="http://schemas.openxmlformats.org/officeDocument/2006/relationships/slideLayout" Target="../slideLayouts/slideLayout53.xml"/><Relationship Id="rId4" Type="http://schemas.openxmlformats.org/officeDocument/2006/relationships/image" Target="../media/image160.png"/></Relationships>
</file>

<file path=ppt/slides/_rels/slide1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xml"/><Relationship Id="rId1" Type="http://schemas.openxmlformats.org/officeDocument/2006/relationships/slideLayout" Target="../slideLayouts/slideLayout53.xml"/><Relationship Id="rId4" Type="http://schemas.openxmlformats.org/officeDocument/2006/relationships/image" Target="../media/image162.png"/></Relationships>
</file>

<file path=ppt/slides/_rels/slide14.xml.rels><?xml version="1.0" encoding="UTF-8" standalone="yes"?>
<Relationships xmlns="http://schemas.openxmlformats.org/package/2006/relationships"><Relationship Id="rId26" Type="http://schemas.openxmlformats.org/officeDocument/2006/relationships/hyperlink" Target="https://docs.dapr.io/operations/components/setup-state-store/supported-state-stores/setup-azure-cosmosdb/" TargetMode="External"/><Relationship Id="rId21" Type="http://schemas.openxmlformats.org/officeDocument/2006/relationships/hyperlink" Target="https://docs.dapr.io/operations/components/setup-state-store/supported-state-stores/setup-mongodb/" TargetMode="External"/><Relationship Id="rId34" Type="http://schemas.openxmlformats.org/officeDocument/2006/relationships/hyperlink" Target="https://docs.dapr.io/operations/components/setup-secret-store/supported-secret-stores/gcp-secret-manager/" TargetMode="External"/><Relationship Id="rId42" Type="http://schemas.openxmlformats.org/officeDocument/2006/relationships/hyperlink" Target="https://docs.dapr.io/operations/components/setup-bindings/supported-bindings/influxdb/" TargetMode="External"/><Relationship Id="rId47" Type="http://schemas.openxmlformats.org/officeDocument/2006/relationships/hyperlink" Target="https://docs.dapr.io/operations/components/setup-bindings/supported-bindings/rabbitmq/" TargetMode="External"/><Relationship Id="rId50" Type="http://schemas.openxmlformats.org/officeDocument/2006/relationships/hyperlink" Target="https://docs.dapr.io/operations/components/setup-bindings/supported-bindings/twitter/" TargetMode="External"/><Relationship Id="rId55" Type="http://schemas.openxmlformats.org/officeDocument/2006/relationships/hyperlink" Target="https://docs.dapr.io/operations/components/setup-bindings/supported-bindings/sqs/" TargetMode="External"/><Relationship Id="rId63" Type="http://schemas.openxmlformats.org/officeDocument/2006/relationships/hyperlink" Target="https://docs.dapr.io/operations/components/setup-bindings/supported-bindings/signalr/" TargetMode="External"/><Relationship Id="rId7" Type="http://schemas.openxmlformats.org/officeDocument/2006/relationships/hyperlink" Target="https://docs.dapr.io/operations/components/setup-pubsub/supported-pubsub/setup-gcp/" TargetMode="External"/><Relationship Id="rId2" Type="http://schemas.openxmlformats.org/officeDocument/2006/relationships/hyperlink" Target="https://docs.dapr.io/operations/components/setup-pubsub/supported-pubsub/setup-redis-pubsub/" TargetMode="External"/><Relationship Id="rId16" Type="http://schemas.openxmlformats.org/officeDocument/2006/relationships/hyperlink" Target="https://docs.dapr.io/operations/components/setup-state-store/supported-state-stores/setup-couchbase/" TargetMode="External"/><Relationship Id="rId29" Type="http://schemas.openxmlformats.org/officeDocument/2006/relationships/hyperlink" Target="https://docs.dapr.io/operations/components/setup-state-store/supported-state-stores/setup-azure-blobstorage/" TargetMode="External"/><Relationship Id="rId11" Type="http://schemas.openxmlformats.org/officeDocument/2006/relationships/hyperlink" Target="https://docs.dapr.io/operations/components/setup-pubsub/supported-pubsub/setup-pulsar/" TargetMode="External"/><Relationship Id="rId24" Type="http://schemas.openxmlformats.org/officeDocument/2006/relationships/hyperlink" Target="https://docs.dapr.io/operations/components/setup-state-store/supported-state-stores/setup-redis/" TargetMode="External"/><Relationship Id="rId32" Type="http://schemas.openxmlformats.org/officeDocument/2006/relationships/hyperlink" Target="https://docs.dapr.io/operations/components/setup-secret-store/supported-secret-stores/azure-keyvault-managed-identity/" TargetMode="External"/><Relationship Id="rId37" Type="http://schemas.openxmlformats.org/officeDocument/2006/relationships/hyperlink" Target="https://docs.dapr.io/operations/components/setup-secret-store/supported-secret-stores/envvar-secret-store/" TargetMode="External"/><Relationship Id="rId40" Type="http://schemas.openxmlformats.org/officeDocument/2006/relationships/hyperlink" Target="https://docs.dapr.io/operations/components/setup-bindings/supported-bindings/cron/" TargetMode="External"/><Relationship Id="rId45" Type="http://schemas.openxmlformats.org/officeDocument/2006/relationships/hyperlink" Target="https://docs.dapr.io/operations/components/setup-bindings/supported-bindings/mqtt/" TargetMode="External"/><Relationship Id="rId53" Type="http://schemas.openxmlformats.org/officeDocument/2006/relationships/hyperlink" Target="https://docs.dapr.io/operations/components/setup-bindings/supported-bindings/s3/" TargetMode="External"/><Relationship Id="rId58" Type="http://schemas.openxmlformats.org/officeDocument/2006/relationships/hyperlink" Target="https://docs.dapr.io/operations/components/setup-bindings/supported-bindings/gcpbucket/" TargetMode="External"/><Relationship Id="rId66" Type="http://schemas.openxmlformats.org/officeDocument/2006/relationships/hyperlink" Target="https://github.com/dapr/components-contrib/tree/master/middleware/http" TargetMode="External"/><Relationship Id="rId5" Type="http://schemas.openxmlformats.org/officeDocument/2006/relationships/hyperlink" Target="https://docs.dapr.io/operations/components/setup-pubsub/supported-pubsub/setup-azure-eventhubs/" TargetMode="External"/><Relationship Id="rId61" Type="http://schemas.openxmlformats.org/officeDocument/2006/relationships/hyperlink" Target="https://docs.dapr.io/operations/components/setup-bindings/supported-bindings/cosmosdb/" TargetMode="External"/><Relationship Id="rId19" Type="http://schemas.openxmlformats.org/officeDocument/2006/relationships/hyperlink" Target="https://docs.dapr.io/operations/components/setup-state-store/supported-state-stores/setup-hazelcast/" TargetMode="External"/><Relationship Id="rId14" Type="http://schemas.openxmlformats.org/officeDocument/2006/relationships/hyperlink" Target="https://docs.dapr.io/operations/components/setup-state-store/supported-state-stores/setup-cassandra/" TargetMode="External"/><Relationship Id="rId22" Type="http://schemas.openxmlformats.org/officeDocument/2006/relationships/hyperlink" Target="https://docs.dapr.io/operations/components/setup-state-store/supported-state-stores/setup-postgresql/" TargetMode="External"/><Relationship Id="rId27" Type="http://schemas.openxmlformats.org/officeDocument/2006/relationships/hyperlink" Target="https://docs.dapr.io/operations/components/setup-state-store/supported-state-stores/setup-sqlserver/" TargetMode="External"/><Relationship Id="rId30" Type="http://schemas.openxmlformats.org/officeDocument/2006/relationships/hyperlink" Target="https://docs.dapr.io/operations/components/setup-state-store/supported-state-stores/setup-firestore/" TargetMode="External"/><Relationship Id="rId35" Type="http://schemas.openxmlformats.org/officeDocument/2006/relationships/hyperlink" Target="https://docs.dapr.io/operations/components/setup-secret-store/supported-secret-stores/hashicorp-vault/" TargetMode="External"/><Relationship Id="rId43" Type="http://schemas.openxmlformats.org/officeDocument/2006/relationships/hyperlink" Target="https://docs.dapr.io/operations/components/setup-bindings/supported-bindings/kafka/" TargetMode="External"/><Relationship Id="rId48" Type="http://schemas.openxmlformats.org/officeDocument/2006/relationships/hyperlink" Target="https://docs.dapr.io/operations/components/setup-bindings/supported-bindings/redis/" TargetMode="External"/><Relationship Id="rId56" Type="http://schemas.openxmlformats.org/officeDocument/2006/relationships/hyperlink" Target="https://docs.dapr.io/operations/components/setup-bindings/supported-bindings/kinesis/" TargetMode="External"/><Relationship Id="rId64" Type="http://schemas.openxmlformats.org/officeDocument/2006/relationships/hyperlink" Target="https://docs.dapr.io/operations/components/setup-bindings/supported-bindings/storagequeues/" TargetMode="External"/><Relationship Id="rId8" Type="http://schemas.openxmlformats.org/officeDocument/2006/relationships/hyperlink" Target="https://docs.dapr.io/operations/components/setup-pubsub/supported-pubsub/setup-hazelcast/" TargetMode="External"/><Relationship Id="rId51" Type="http://schemas.openxmlformats.org/officeDocument/2006/relationships/hyperlink" Target="https://docs.dapr.io/operations/components/setup-bindings/supported-bindings/sendgrid/" TargetMode="External"/><Relationship Id="rId3" Type="http://schemas.openxmlformats.org/officeDocument/2006/relationships/hyperlink" Target="https://docs.dapr.io/operations/components/setup-pubsub/supported-pubsub/setup-apache-kafka/" TargetMode="External"/><Relationship Id="rId12" Type="http://schemas.openxmlformats.org/officeDocument/2006/relationships/hyperlink" Target="https://docs.dapr.io/operations/components/setup-pubsub/supported-pubsub/setup-rabbitmq/" TargetMode="External"/><Relationship Id="rId17" Type="http://schemas.openxmlformats.org/officeDocument/2006/relationships/hyperlink" Target="https://docs.dapr.io/operations/components/setup-state-store/supported-state-stores/setup-etcd/" TargetMode="External"/><Relationship Id="rId25" Type="http://schemas.openxmlformats.org/officeDocument/2006/relationships/hyperlink" Target="https://docs.dapr.io/operations/components/setup-state-store/supported-state-stores/setup-zookeeper/" TargetMode="External"/><Relationship Id="rId33" Type="http://schemas.openxmlformats.org/officeDocument/2006/relationships/hyperlink" Target="https://docs.dapr.io/operations/components/setup-secret-store/supported-secret-stores/aws-secret-manager/" TargetMode="External"/><Relationship Id="rId38" Type="http://schemas.openxmlformats.org/officeDocument/2006/relationships/hyperlink" Target="https://docs.dapr.io/operations/components/setup-secret-store/supported-secret-stores/file-secret-store/" TargetMode="External"/><Relationship Id="rId46" Type="http://schemas.openxmlformats.org/officeDocument/2006/relationships/hyperlink" Target="https://docs.dapr.io/operations/components/setup-bindings/supported-bindings/postgres/" TargetMode="External"/><Relationship Id="rId59" Type="http://schemas.openxmlformats.org/officeDocument/2006/relationships/hyperlink" Target="https://docs.dapr.io/operations/components/setup-bindings/supported-bindings/blobstorage/" TargetMode="External"/><Relationship Id="rId67" Type="http://schemas.openxmlformats.org/officeDocument/2006/relationships/hyperlink" Target="https://github.com/dapr/components-contrib/tree/master/nameresolution" TargetMode="External"/><Relationship Id="rId20" Type="http://schemas.openxmlformats.org/officeDocument/2006/relationships/hyperlink" Target="https://docs.dapr.io/operations/components/setup-state-store/supported-state-stores/setup-memcached/" TargetMode="External"/><Relationship Id="rId41" Type="http://schemas.openxmlformats.org/officeDocument/2006/relationships/hyperlink" Target="https://docs.dapr.io/operations/components/setup-bindings/supported-bindings/http/" TargetMode="External"/><Relationship Id="rId54" Type="http://schemas.openxmlformats.org/officeDocument/2006/relationships/hyperlink" Target="https://docs.dapr.io/operations/components/setup-bindings/supported-bindings/sns/" TargetMode="External"/><Relationship Id="rId62" Type="http://schemas.openxmlformats.org/officeDocument/2006/relationships/hyperlink" Target="https://docs.dapr.io/operations/components/setup-bindings/supported-bindings/servicebusqueues/" TargetMode="External"/><Relationship Id="rId1" Type="http://schemas.openxmlformats.org/officeDocument/2006/relationships/slideLayout" Target="../slideLayouts/slideLayout12.xml"/><Relationship Id="rId6" Type="http://schemas.openxmlformats.org/officeDocument/2006/relationships/hyperlink" Target="https://docs.dapr.io/operations/components/setup-pubsub/supported-pubsub/setup-azure-servicebus/" TargetMode="External"/><Relationship Id="rId15" Type="http://schemas.openxmlformats.org/officeDocument/2006/relationships/hyperlink" Target="https://docs.dapr.io/operations/components/setup-state-store/supported-state-stores/setup-cloudstate/" TargetMode="External"/><Relationship Id="rId23" Type="http://schemas.openxmlformats.org/officeDocument/2006/relationships/hyperlink" Target="https://docs.dapr.io/operations/components/setup-state-store/supported-state-stores/setup-rethinkdb/" TargetMode="External"/><Relationship Id="rId28" Type="http://schemas.openxmlformats.org/officeDocument/2006/relationships/hyperlink" Target="https://docs.dapr.io/operations/components/setup-state-store/supported-state-stores/setup-azure-tablestorage/" TargetMode="External"/><Relationship Id="rId36" Type="http://schemas.openxmlformats.org/officeDocument/2006/relationships/hyperlink" Target="https://docs.dapr.io/operations/components/setup-secret-store/supported-secret-stores/kubernetes-secret-store/" TargetMode="External"/><Relationship Id="rId49" Type="http://schemas.openxmlformats.org/officeDocument/2006/relationships/hyperlink" Target="https://docs.dapr.io/operations/components/setup-bindings/supported-bindings/twilio/" TargetMode="External"/><Relationship Id="rId57" Type="http://schemas.openxmlformats.org/officeDocument/2006/relationships/hyperlink" Target="https://docs.dapr.io/operations/components/setup-bindings/supported-bindings/gcppubsub/" TargetMode="External"/><Relationship Id="rId10" Type="http://schemas.openxmlformats.org/officeDocument/2006/relationships/hyperlink" Target="https://docs.dapr.io/operations/components/setup-pubsub/supported-pubsub/setup-nats-streaming/" TargetMode="External"/><Relationship Id="rId31" Type="http://schemas.openxmlformats.org/officeDocument/2006/relationships/hyperlink" Target="https://docs.dapr.io/operations/components/setup-secret-store/supported-secret-stores/azure-keyvault/" TargetMode="External"/><Relationship Id="rId44" Type="http://schemas.openxmlformats.org/officeDocument/2006/relationships/hyperlink" Target="https://docs.dapr.io/operations/components/setup-bindings/supported-bindings/kubernetes-binding/" TargetMode="External"/><Relationship Id="rId52" Type="http://schemas.openxmlformats.org/officeDocument/2006/relationships/hyperlink" Target="https://docs.dapr.io/operations/components/setup-bindings/supported-bindings/dynamodb/" TargetMode="External"/><Relationship Id="rId60" Type="http://schemas.openxmlformats.org/officeDocument/2006/relationships/hyperlink" Target="https://docs.dapr.io/operations/components/setup-bindings/supported-bindings/eventhubs/" TargetMode="External"/><Relationship Id="rId65" Type="http://schemas.openxmlformats.org/officeDocument/2006/relationships/hyperlink" Target="https://docs.dapr.io/operations/components/setup-bindings/supported-bindings/eventgrid/" TargetMode="External"/><Relationship Id="rId4" Type="http://schemas.openxmlformats.org/officeDocument/2006/relationships/hyperlink" Target="https://docs.dapr.io/operations/components/setup-pubsub/supported-pubsub/setup-aws-snssqs/" TargetMode="External"/><Relationship Id="rId9" Type="http://schemas.openxmlformats.org/officeDocument/2006/relationships/hyperlink" Target="https://docs.dapr.io/operations/components/setup-pubsub/supported-pubsub/setup-mqtt/" TargetMode="External"/><Relationship Id="rId13" Type="http://schemas.openxmlformats.org/officeDocument/2006/relationships/hyperlink" Target="https://docs.dapr.io/operations/components/setup-state-store/supported-state-stores/setup-aerospike/" TargetMode="External"/><Relationship Id="rId18" Type="http://schemas.openxmlformats.org/officeDocument/2006/relationships/hyperlink" Target="https://docs.dapr.io/operations/components/setup-state-store/supported-state-stores/setup-consul/" TargetMode="External"/><Relationship Id="rId39" Type="http://schemas.openxmlformats.org/officeDocument/2006/relationships/hyperlink" Target="https://docs.dapr.io/operations/components/setup-bindings/supported-bindings/apn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xml"/><Relationship Id="rId1" Type="http://schemas.openxmlformats.org/officeDocument/2006/relationships/slideLayout" Target="../slideLayouts/slideLayout53.xml"/><Relationship Id="rId4" Type="http://schemas.openxmlformats.org/officeDocument/2006/relationships/image" Target="../media/image16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112.jpeg"/><Relationship Id="rId3" Type="http://schemas.openxmlformats.org/officeDocument/2006/relationships/image" Target="../media/image107.png"/><Relationship Id="rId7" Type="http://schemas.openxmlformats.org/officeDocument/2006/relationships/diagramData" Target="../diagrams/data1.xml"/><Relationship Id="rId12" Type="http://schemas.openxmlformats.org/officeDocument/2006/relationships/image" Target="../media/image111.jpeg"/><Relationship Id="rId2" Type="http://schemas.openxmlformats.org/officeDocument/2006/relationships/notesSlide" Target="../notesSlides/notesSlide1.xml"/><Relationship Id="rId1" Type="http://schemas.openxmlformats.org/officeDocument/2006/relationships/slideLayout" Target="../slideLayouts/slideLayout52.xml"/><Relationship Id="rId6" Type="http://schemas.openxmlformats.org/officeDocument/2006/relationships/image" Target="../media/image110.jpeg"/><Relationship Id="rId11" Type="http://schemas.microsoft.com/office/2007/relationships/diagramDrawing" Target="../diagrams/drawing1.xml"/><Relationship Id="rId5" Type="http://schemas.openxmlformats.org/officeDocument/2006/relationships/image" Target="../media/image109.png"/><Relationship Id="rId10" Type="http://schemas.openxmlformats.org/officeDocument/2006/relationships/diagramColors" Target="../diagrams/colors1.xml"/><Relationship Id="rId4" Type="http://schemas.openxmlformats.org/officeDocument/2006/relationships/image" Target="../media/image108.png"/><Relationship Id="rId9" Type="http://schemas.openxmlformats.org/officeDocument/2006/relationships/diagramQuickStyle" Target="../diagrams/quickStyle1.xml"/><Relationship Id="rId14" Type="http://schemas.openxmlformats.org/officeDocument/2006/relationships/hyperlink" Target="http://www.mrscienceshow.com/2010/06/bring-us-your-burning-science-questions.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hyperlink" Target="https://docs.dapr.io/getting-started/install-dapr-cli/" TargetMode="External"/><Relationship Id="rId7" Type="http://schemas.openxmlformats.org/officeDocument/2006/relationships/image" Target="../media/image168.png"/><Relationship Id="rId12" Type="http://schemas.openxmlformats.org/officeDocument/2006/relationships/image" Target="../media/image135.jpeg"/><Relationship Id="rId17" Type="http://schemas.openxmlformats.org/officeDocument/2006/relationships/image" Target="../media/image170.png"/><Relationship Id="rId2" Type="http://schemas.openxmlformats.org/officeDocument/2006/relationships/notesSlide" Target="../notesSlides/notesSlide18.xml"/><Relationship Id="rId16" Type="http://schemas.openxmlformats.org/officeDocument/2006/relationships/image" Target="../media/image169.png"/><Relationship Id="rId1" Type="http://schemas.openxmlformats.org/officeDocument/2006/relationships/slideLayout" Target="../slideLayouts/slideLayout53.xml"/><Relationship Id="rId6" Type="http://schemas.openxmlformats.org/officeDocument/2006/relationships/image" Target="../media/image167.png"/><Relationship Id="rId11" Type="http://schemas.openxmlformats.org/officeDocument/2006/relationships/image" Target="../media/image134.png"/><Relationship Id="rId5" Type="http://schemas.openxmlformats.org/officeDocument/2006/relationships/image" Target="../media/image166.png"/><Relationship Id="rId15" Type="http://schemas.openxmlformats.org/officeDocument/2006/relationships/image" Target="../media/image138.png"/><Relationship Id="rId10" Type="http://schemas.openxmlformats.org/officeDocument/2006/relationships/image" Target="../media/image133.svg"/><Relationship Id="rId4" Type="http://schemas.openxmlformats.org/officeDocument/2006/relationships/hyperlink" Target="https://docs.docker.com/get-docker/" TargetMode="External"/><Relationship Id="rId9" Type="http://schemas.openxmlformats.org/officeDocument/2006/relationships/image" Target="../media/image132.png"/><Relationship Id="rId14" Type="http://schemas.openxmlformats.org/officeDocument/2006/relationships/image" Target="../media/image137.jpeg"/></Relationships>
</file>

<file path=ppt/slides/_rels/slide2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3.xml"/><Relationship Id="rId1" Type="http://schemas.openxmlformats.org/officeDocument/2006/relationships/slideLayout" Target="../slideLayouts/slideLayout47.xml"/><Relationship Id="rId4" Type="http://schemas.openxmlformats.org/officeDocument/2006/relationships/hyperlink" Target="http://culturepointwapi.be/wakka.php?wiki=LancementDuProjetEuropeenDem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dotnet/architecture/cloud-native/" TargetMode="External"/><Relationship Id="rId2" Type="http://schemas.openxmlformats.org/officeDocument/2006/relationships/notesSlide" Target="../notesSlides/notesSlide34.xml"/><Relationship Id="rId1" Type="http://schemas.openxmlformats.org/officeDocument/2006/relationships/slideLayout" Target="../slideLayouts/slideLayout53.xml"/><Relationship Id="rId6" Type="http://schemas.openxmlformats.org/officeDocument/2006/relationships/image" Target="../media/image178.png"/><Relationship Id="rId5" Type="http://schemas.openxmlformats.org/officeDocument/2006/relationships/hyperlink" Target="https://docs.microsoft.com/en-us/dotnet/architecture/microservices/" TargetMode="External"/><Relationship Id="rId4" Type="http://schemas.openxmlformats.org/officeDocument/2006/relationships/image" Target="../media/image177.png"/></Relationships>
</file>

<file path=ppt/slides/_rels/slide39.xml.rels><?xml version="1.0" encoding="UTF-8" standalone="yes"?>
<Relationships xmlns="http://schemas.openxmlformats.org/package/2006/relationships"><Relationship Id="rId8" Type="http://schemas.openxmlformats.org/officeDocument/2006/relationships/image" Target="../media/image184.svg"/><Relationship Id="rId13" Type="http://schemas.openxmlformats.org/officeDocument/2006/relationships/image" Target="../media/image189.png"/><Relationship Id="rId18" Type="http://schemas.openxmlformats.org/officeDocument/2006/relationships/image" Target="../media/image194.png"/><Relationship Id="rId3" Type="http://schemas.openxmlformats.org/officeDocument/2006/relationships/image" Target="../media/image179.png"/><Relationship Id="rId7" Type="http://schemas.openxmlformats.org/officeDocument/2006/relationships/image" Target="../media/image183.png"/><Relationship Id="rId12" Type="http://schemas.openxmlformats.org/officeDocument/2006/relationships/image" Target="../media/image188.svg"/><Relationship Id="rId17" Type="http://schemas.openxmlformats.org/officeDocument/2006/relationships/image" Target="../media/image193.png"/><Relationship Id="rId2" Type="http://schemas.openxmlformats.org/officeDocument/2006/relationships/notesSlide" Target="../notesSlides/notesSlide35.xml"/><Relationship Id="rId16" Type="http://schemas.openxmlformats.org/officeDocument/2006/relationships/image" Target="../media/image192.svg"/><Relationship Id="rId1" Type="http://schemas.openxmlformats.org/officeDocument/2006/relationships/slideLayout" Target="../slideLayouts/slideLayout190.xml"/><Relationship Id="rId6" Type="http://schemas.openxmlformats.org/officeDocument/2006/relationships/image" Target="../media/image182.svg"/><Relationship Id="rId11" Type="http://schemas.openxmlformats.org/officeDocument/2006/relationships/image" Target="../media/image187.png"/><Relationship Id="rId5" Type="http://schemas.openxmlformats.org/officeDocument/2006/relationships/image" Target="../media/image181.png"/><Relationship Id="rId15" Type="http://schemas.openxmlformats.org/officeDocument/2006/relationships/image" Target="../media/image191.png"/><Relationship Id="rId10" Type="http://schemas.openxmlformats.org/officeDocument/2006/relationships/image" Target="../media/image186.svg"/><Relationship Id="rId4" Type="http://schemas.openxmlformats.org/officeDocument/2006/relationships/image" Target="../media/image180.svg"/><Relationship Id="rId9" Type="http://schemas.openxmlformats.org/officeDocument/2006/relationships/image" Target="../media/image185.png"/><Relationship Id="rId14" Type="http://schemas.openxmlformats.org/officeDocument/2006/relationships/image" Target="../media/image19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2E59"/>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3BB442-307B-498A-8117-A9B3A1229F24}"/>
              </a:ext>
            </a:extLst>
          </p:cNvPr>
          <p:cNvSpPr>
            <a:spLocks noGrp="1"/>
          </p:cNvSpPr>
          <p:nvPr>
            <p:ph type="ctrTitle"/>
          </p:nvPr>
        </p:nvSpPr>
        <p:spPr>
          <a:xfrm>
            <a:off x="2994478" y="3510150"/>
            <a:ext cx="7355584" cy="2708627"/>
          </a:xfrm>
        </p:spPr>
        <p:txBody>
          <a:bodyPr/>
          <a:lstStyle/>
          <a:p>
            <a:pPr algn="ctr"/>
            <a:r>
              <a:rPr lang="en-US" sz="5867" i="1" dirty="0"/>
              <a:t>Level Up</a:t>
            </a:r>
            <a:br>
              <a:rPr lang="en-US" sz="5867" i="1" dirty="0"/>
            </a:br>
            <a:r>
              <a:rPr lang="en-US" sz="5867" dirty="0"/>
              <a:t>Skilling</a:t>
            </a:r>
            <a:r>
              <a:rPr lang="en-US" sz="5867" i="1" dirty="0"/>
              <a:t> </a:t>
            </a:r>
            <a:r>
              <a:rPr lang="en-US" sz="5867" dirty="0"/>
              <a:t>Workshop</a:t>
            </a:r>
            <a:br>
              <a:rPr lang="en-US" sz="5867" dirty="0"/>
            </a:br>
            <a:endParaRPr lang="en-NL" sz="5867" i="1" dirty="0"/>
          </a:p>
        </p:txBody>
      </p:sp>
      <p:grpSp>
        <p:nvGrpSpPr>
          <p:cNvPr id="6" name="Graphic 3">
            <a:extLst>
              <a:ext uri="{FF2B5EF4-FFF2-40B4-BE49-F238E27FC236}">
                <a16:creationId xmlns:a16="http://schemas.microsoft.com/office/drawing/2014/main" id="{E0FDF311-7C46-4EBF-8B1C-A99F39DFCF3C}"/>
              </a:ext>
            </a:extLst>
          </p:cNvPr>
          <p:cNvGrpSpPr/>
          <p:nvPr/>
        </p:nvGrpSpPr>
        <p:grpSpPr>
          <a:xfrm>
            <a:off x="2994478" y="1897658"/>
            <a:ext cx="3049303" cy="2240495"/>
            <a:chOff x="4851173" y="1599858"/>
            <a:chExt cx="3454441" cy="2538173"/>
          </a:xfrm>
          <a:solidFill>
            <a:schemeClr val="bg1"/>
          </a:solidFill>
        </p:grpSpPr>
        <p:sp>
          <p:nvSpPr>
            <p:cNvPr id="7" name="Freeform: Shape 6">
              <a:extLst>
                <a:ext uri="{FF2B5EF4-FFF2-40B4-BE49-F238E27FC236}">
                  <a16:creationId xmlns:a16="http://schemas.microsoft.com/office/drawing/2014/main" id="{5219EB3B-177F-43DB-B5EA-9862F342E94B}"/>
                </a:ext>
              </a:extLst>
            </p:cNvPr>
            <p:cNvSpPr/>
            <p:nvPr/>
          </p:nvSpPr>
          <p:spPr>
            <a:xfrm>
              <a:off x="4851173" y="2248372"/>
              <a:ext cx="3454441" cy="1535300"/>
            </a:xfrm>
            <a:custGeom>
              <a:avLst/>
              <a:gdLst>
                <a:gd name="connsiteX0" fmla="*/ 845741 w 3454441"/>
                <a:gd name="connsiteY0" fmla="*/ 1172950 h 1535300"/>
                <a:gd name="connsiteX1" fmla="*/ 589598 w 3454441"/>
                <a:gd name="connsiteY1" fmla="*/ 1172950 h 1535300"/>
                <a:gd name="connsiteX2" fmla="*/ 589598 w 3454441"/>
                <a:gd name="connsiteY2" fmla="*/ 1092512 h 1535300"/>
                <a:gd name="connsiteX3" fmla="*/ 515410 w 3454441"/>
                <a:gd name="connsiteY3" fmla="*/ 1159673 h 1535300"/>
                <a:gd name="connsiteX4" fmla="*/ 366253 w 3454441"/>
                <a:gd name="connsiteY4" fmla="*/ 1196372 h 1535300"/>
                <a:gd name="connsiteX5" fmla="*/ 125729 w 3454441"/>
                <a:gd name="connsiteY5" fmla="*/ 1103447 h 1535300"/>
                <a:gd name="connsiteX6" fmla="*/ 0 w 3454441"/>
                <a:gd name="connsiteY6" fmla="*/ 809819 h 1535300"/>
                <a:gd name="connsiteX7" fmla="*/ 128852 w 3454441"/>
                <a:gd name="connsiteY7" fmla="*/ 513068 h 1535300"/>
                <a:gd name="connsiteX8" fmla="*/ 363911 w 3454441"/>
                <a:gd name="connsiteY8" fmla="*/ 424819 h 1535300"/>
                <a:gd name="connsiteX9" fmla="*/ 509163 w 3454441"/>
                <a:gd name="connsiteY9" fmla="*/ 457623 h 1535300"/>
                <a:gd name="connsiteX10" fmla="*/ 589598 w 3454441"/>
                <a:gd name="connsiteY10" fmla="*/ 519316 h 1535300"/>
                <a:gd name="connsiteX11" fmla="*/ 589598 w 3454441"/>
                <a:gd name="connsiteY11" fmla="*/ 0 h 1535300"/>
                <a:gd name="connsiteX12" fmla="*/ 845741 w 3454441"/>
                <a:gd name="connsiteY12" fmla="*/ 0 h 1535300"/>
                <a:gd name="connsiteX13" fmla="*/ 845741 w 3454441"/>
                <a:gd name="connsiteY13" fmla="*/ 1172950 h 1535300"/>
                <a:gd name="connsiteX14" fmla="*/ 597407 w 3454441"/>
                <a:gd name="connsiteY14" fmla="*/ 810600 h 1535300"/>
                <a:gd name="connsiteX15" fmla="*/ 548990 w 3454441"/>
                <a:gd name="connsiteY15" fmla="*/ 693853 h 1535300"/>
                <a:gd name="connsiteX16" fmla="*/ 431851 w 3454441"/>
                <a:gd name="connsiteY16" fmla="*/ 645827 h 1535300"/>
                <a:gd name="connsiteX17" fmla="*/ 306122 w 3454441"/>
                <a:gd name="connsiteY17" fmla="*/ 703616 h 1535300"/>
                <a:gd name="connsiteX18" fmla="*/ 266295 w 3454441"/>
                <a:gd name="connsiteY18" fmla="*/ 810600 h 1535300"/>
                <a:gd name="connsiteX19" fmla="*/ 306122 w 3454441"/>
                <a:gd name="connsiteY19" fmla="*/ 917585 h 1535300"/>
                <a:gd name="connsiteX20" fmla="*/ 431851 w 3454441"/>
                <a:gd name="connsiteY20" fmla="*/ 975373 h 1535300"/>
                <a:gd name="connsiteX21" fmla="*/ 549380 w 3454441"/>
                <a:gd name="connsiteY21" fmla="*/ 927739 h 1535300"/>
                <a:gd name="connsiteX22" fmla="*/ 597407 w 3454441"/>
                <a:gd name="connsiteY22" fmla="*/ 810600 h 1535300"/>
                <a:gd name="connsiteX23" fmla="*/ 1806416 w 3454441"/>
                <a:gd name="connsiteY23" fmla="*/ 1172950 h 1535300"/>
                <a:gd name="connsiteX24" fmla="*/ 1550270 w 3454441"/>
                <a:gd name="connsiteY24" fmla="*/ 1172950 h 1535300"/>
                <a:gd name="connsiteX25" fmla="*/ 1550270 w 3454441"/>
                <a:gd name="connsiteY25" fmla="*/ 1092512 h 1535300"/>
                <a:gd name="connsiteX26" fmla="*/ 1476089 w 3454441"/>
                <a:gd name="connsiteY26" fmla="*/ 1159673 h 1535300"/>
                <a:gd name="connsiteX27" fmla="*/ 1326928 w 3454441"/>
                <a:gd name="connsiteY27" fmla="*/ 1196372 h 1535300"/>
                <a:gd name="connsiteX28" fmla="*/ 1086402 w 3454441"/>
                <a:gd name="connsiteY28" fmla="*/ 1103447 h 1535300"/>
                <a:gd name="connsiteX29" fmla="*/ 960672 w 3454441"/>
                <a:gd name="connsiteY29" fmla="*/ 809819 h 1535300"/>
                <a:gd name="connsiteX30" fmla="*/ 1089527 w 3454441"/>
                <a:gd name="connsiteY30" fmla="*/ 513068 h 1535300"/>
                <a:gd name="connsiteX31" fmla="*/ 1324585 w 3454441"/>
                <a:gd name="connsiteY31" fmla="*/ 424819 h 1535300"/>
                <a:gd name="connsiteX32" fmla="*/ 1469841 w 3454441"/>
                <a:gd name="connsiteY32" fmla="*/ 457623 h 1535300"/>
                <a:gd name="connsiteX33" fmla="*/ 1550270 w 3454441"/>
                <a:gd name="connsiteY33" fmla="*/ 519316 h 1535300"/>
                <a:gd name="connsiteX34" fmla="*/ 1550270 w 3454441"/>
                <a:gd name="connsiteY34" fmla="*/ 448250 h 1535300"/>
                <a:gd name="connsiteX35" fmla="*/ 1806416 w 3454441"/>
                <a:gd name="connsiteY35" fmla="*/ 448250 h 1535300"/>
                <a:gd name="connsiteX36" fmla="*/ 1806416 w 3454441"/>
                <a:gd name="connsiteY36" fmla="*/ 1172950 h 1535300"/>
                <a:gd name="connsiteX37" fmla="*/ 1558081 w 3454441"/>
                <a:gd name="connsiteY37" fmla="*/ 810600 h 1535300"/>
                <a:gd name="connsiteX38" fmla="*/ 1509665 w 3454441"/>
                <a:gd name="connsiteY38" fmla="*/ 693853 h 1535300"/>
                <a:gd name="connsiteX39" fmla="*/ 1392527 w 3454441"/>
                <a:gd name="connsiteY39" fmla="*/ 645827 h 1535300"/>
                <a:gd name="connsiteX40" fmla="*/ 1266796 w 3454441"/>
                <a:gd name="connsiteY40" fmla="*/ 703616 h 1535300"/>
                <a:gd name="connsiteX41" fmla="*/ 1226972 w 3454441"/>
                <a:gd name="connsiteY41" fmla="*/ 810600 h 1535300"/>
                <a:gd name="connsiteX42" fmla="*/ 1266796 w 3454441"/>
                <a:gd name="connsiteY42" fmla="*/ 917585 h 1535300"/>
                <a:gd name="connsiteX43" fmla="*/ 1392527 w 3454441"/>
                <a:gd name="connsiteY43" fmla="*/ 975373 h 1535300"/>
                <a:gd name="connsiteX44" fmla="*/ 1510055 w 3454441"/>
                <a:gd name="connsiteY44" fmla="*/ 927739 h 1535300"/>
                <a:gd name="connsiteX45" fmla="*/ 1558081 w 3454441"/>
                <a:gd name="connsiteY45" fmla="*/ 810600 h 1535300"/>
                <a:gd name="connsiteX46" fmla="*/ 2795988 w 3454441"/>
                <a:gd name="connsiteY46" fmla="*/ 811381 h 1535300"/>
                <a:gd name="connsiteX47" fmla="*/ 2667134 w 3454441"/>
                <a:gd name="connsiteY47" fmla="*/ 1108133 h 1535300"/>
                <a:gd name="connsiteX48" fmla="*/ 2432076 w 3454441"/>
                <a:gd name="connsiteY48" fmla="*/ 1196372 h 1535300"/>
                <a:gd name="connsiteX49" fmla="*/ 2286829 w 3454441"/>
                <a:gd name="connsiteY49" fmla="*/ 1163578 h 1535300"/>
                <a:gd name="connsiteX50" fmla="*/ 2206390 w 3454441"/>
                <a:gd name="connsiteY50" fmla="*/ 1101884 h 1535300"/>
                <a:gd name="connsiteX51" fmla="*/ 2206390 w 3454441"/>
                <a:gd name="connsiteY51" fmla="*/ 1535300 h 1535300"/>
                <a:gd name="connsiteX52" fmla="*/ 1950244 w 3454441"/>
                <a:gd name="connsiteY52" fmla="*/ 1535300 h 1535300"/>
                <a:gd name="connsiteX53" fmla="*/ 1950244 w 3454441"/>
                <a:gd name="connsiteY53" fmla="*/ 448250 h 1535300"/>
                <a:gd name="connsiteX54" fmla="*/ 2206390 w 3454441"/>
                <a:gd name="connsiteY54" fmla="*/ 448250 h 1535300"/>
                <a:gd name="connsiteX55" fmla="*/ 2206390 w 3454441"/>
                <a:gd name="connsiteY55" fmla="*/ 528689 h 1535300"/>
                <a:gd name="connsiteX56" fmla="*/ 2280580 w 3454441"/>
                <a:gd name="connsiteY56" fmla="*/ 461528 h 1535300"/>
                <a:gd name="connsiteX57" fmla="*/ 2429732 w 3454441"/>
                <a:gd name="connsiteY57" fmla="*/ 424819 h 1535300"/>
                <a:gd name="connsiteX58" fmla="*/ 2670258 w 3454441"/>
                <a:gd name="connsiteY58" fmla="*/ 517754 h 1535300"/>
                <a:gd name="connsiteX59" fmla="*/ 2795988 w 3454441"/>
                <a:gd name="connsiteY59" fmla="*/ 811381 h 1535300"/>
                <a:gd name="connsiteX60" fmla="*/ 2529688 w 3454441"/>
                <a:gd name="connsiteY60" fmla="*/ 810600 h 1535300"/>
                <a:gd name="connsiteX61" fmla="*/ 2490645 w 3454441"/>
                <a:gd name="connsiteY61" fmla="*/ 703616 h 1535300"/>
                <a:gd name="connsiteX62" fmla="*/ 2364134 w 3454441"/>
                <a:gd name="connsiteY62" fmla="*/ 645827 h 1535300"/>
                <a:gd name="connsiteX63" fmla="*/ 2246605 w 3454441"/>
                <a:gd name="connsiteY63" fmla="*/ 693462 h 1535300"/>
                <a:gd name="connsiteX64" fmla="*/ 2198580 w 3454441"/>
                <a:gd name="connsiteY64" fmla="*/ 810600 h 1535300"/>
                <a:gd name="connsiteX65" fmla="*/ 2246995 w 3454441"/>
                <a:gd name="connsiteY65" fmla="*/ 927348 h 1535300"/>
                <a:gd name="connsiteX66" fmla="*/ 2364134 w 3454441"/>
                <a:gd name="connsiteY66" fmla="*/ 975373 h 1535300"/>
                <a:gd name="connsiteX67" fmla="*/ 2489864 w 3454441"/>
                <a:gd name="connsiteY67" fmla="*/ 917585 h 1535300"/>
                <a:gd name="connsiteX68" fmla="*/ 2529688 w 3454441"/>
                <a:gd name="connsiteY68" fmla="*/ 810600 h 1535300"/>
                <a:gd name="connsiteX69" fmla="*/ 3454441 w 3454441"/>
                <a:gd name="connsiteY69" fmla="*/ 684870 h 1535300"/>
                <a:gd name="connsiteX70" fmla="*/ 3345113 w 3454441"/>
                <a:gd name="connsiteY70" fmla="*/ 659096 h 1535300"/>
                <a:gd name="connsiteX71" fmla="*/ 3181122 w 3454441"/>
                <a:gd name="connsiteY71" fmla="*/ 762185 h 1535300"/>
                <a:gd name="connsiteX72" fmla="*/ 3167063 w 3454441"/>
                <a:gd name="connsiteY72" fmla="*/ 862921 h 1535300"/>
                <a:gd name="connsiteX73" fmla="*/ 3167063 w 3454441"/>
                <a:gd name="connsiteY73" fmla="*/ 1172950 h 1535300"/>
                <a:gd name="connsiteX74" fmla="*/ 2910926 w 3454441"/>
                <a:gd name="connsiteY74" fmla="*/ 1172950 h 1535300"/>
                <a:gd name="connsiteX75" fmla="*/ 2910926 w 3454441"/>
                <a:gd name="connsiteY75" fmla="*/ 448250 h 1535300"/>
                <a:gd name="connsiteX76" fmla="*/ 3167063 w 3454441"/>
                <a:gd name="connsiteY76" fmla="*/ 448250 h 1535300"/>
                <a:gd name="connsiteX77" fmla="*/ 3167063 w 3454441"/>
                <a:gd name="connsiteY77" fmla="*/ 566951 h 1535300"/>
                <a:gd name="connsiteX78" fmla="*/ 3254531 w 3454441"/>
                <a:gd name="connsiteY78" fmla="*/ 475587 h 1535300"/>
                <a:gd name="connsiteX79" fmla="*/ 3404464 w 3454441"/>
                <a:gd name="connsiteY79" fmla="*/ 438097 h 1535300"/>
                <a:gd name="connsiteX80" fmla="*/ 3454441 w 3454441"/>
                <a:gd name="connsiteY80" fmla="*/ 440440 h 1535300"/>
                <a:gd name="connsiteX81" fmla="*/ 3454441 w 3454441"/>
                <a:gd name="connsiteY81" fmla="*/ 684870 h 15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54441" h="1535300">
                  <a:moveTo>
                    <a:pt x="845741" y="1172950"/>
                  </a:moveTo>
                  <a:lnTo>
                    <a:pt x="589598" y="1172950"/>
                  </a:lnTo>
                  <a:lnTo>
                    <a:pt x="589598" y="1092512"/>
                  </a:lnTo>
                  <a:cubicBezTo>
                    <a:pt x="565129" y="1123230"/>
                    <a:pt x="540400" y="1145614"/>
                    <a:pt x="515410" y="1159673"/>
                  </a:cubicBezTo>
                  <a:cubicBezTo>
                    <a:pt x="471678" y="1184142"/>
                    <a:pt x="421959" y="1196372"/>
                    <a:pt x="366253" y="1196372"/>
                  </a:cubicBezTo>
                  <a:cubicBezTo>
                    <a:pt x="276187" y="1196372"/>
                    <a:pt x="196012" y="1165397"/>
                    <a:pt x="125729" y="1103447"/>
                  </a:cubicBezTo>
                  <a:cubicBezTo>
                    <a:pt x="41909" y="1029513"/>
                    <a:pt x="0" y="931644"/>
                    <a:pt x="0" y="809819"/>
                  </a:cubicBezTo>
                  <a:cubicBezTo>
                    <a:pt x="0" y="685909"/>
                    <a:pt x="42950" y="586991"/>
                    <a:pt x="128852" y="513068"/>
                  </a:cubicBezTo>
                  <a:cubicBezTo>
                    <a:pt x="197053" y="454242"/>
                    <a:pt x="275406" y="424819"/>
                    <a:pt x="363911" y="424819"/>
                  </a:cubicBezTo>
                  <a:cubicBezTo>
                    <a:pt x="415452" y="424819"/>
                    <a:pt x="463868" y="435754"/>
                    <a:pt x="509163" y="457623"/>
                  </a:cubicBezTo>
                  <a:cubicBezTo>
                    <a:pt x="535194" y="470120"/>
                    <a:pt x="562006" y="490684"/>
                    <a:pt x="589598" y="519316"/>
                  </a:cubicBezTo>
                  <a:lnTo>
                    <a:pt x="589598" y="0"/>
                  </a:lnTo>
                  <a:lnTo>
                    <a:pt x="845741" y="0"/>
                  </a:lnTo>
                  <a:lnTo>
                    <a:pt x="845741" y="1172950"/>
                  </a:lnTo>
                  <a:close/>
                  <a:moveTo>
                    <a:pt x="597407" y="810600"/>
                  </a:moveTo>
                  <a:cubicBezTo>
                    <a:pt x="597407" y="764785"/>
                    <a:pt x="581268" y="725866"/>
                    <a:pt x="548990" y="693853"/>
                  </a:cubicBezTo>
                  <a:cubicBezTo>
                    <a:pt x="516711" y="661829"/>
                    <a:pt x="477665" y="645827"/>
                    <a:pt x="431851" y="645827"/>
                  </a:cubicBezTo>
                  <a:cubicBezTo>
                    <a:pt x="380830" y="645827"/>
                    <a:pt x="338921" y="665087"/>
                    <a:pt x="306122" y="703616"/>
                  </a:cubicBezTo>
                  <a:cubicBezTo>
                    <a:pt x="279571" y="734848"/>
                    <a:pt x="266295" y="770510"/>
                    <a:pt x="266295" y="810600"/>
                  </a:cubicBezTo>
                  <a:cubicBezTo>
                    <a:pt x="266295" y="850691"/>
                    <a:pt x="279571" y="886353"/>
                    <a:pt x="306122" y="917585"/>
                  </a:cubicBezTo>
                  <a:cubicBezTo>
                    <a:pt x="338400" y="956114"/>
                    <a:pt x="380309" y="975373"/>
                    <a:pt x="431851" y="975373"/>
                  </a:cubicBezTo>
                  <a:cubicBezTo>
                    <a:pt x="478186" y="975373"/>
                    <a:pt x="517362" y="959495"/>
                    <a:pt x="549380" y="927739"/>
                  </a:cubicBezTo>
                  <a:cubicBezTo>
                    <a:pt x="581398" y="895982"/>
                    <a:pt x="597407" y="856930"/>
                    <a:pt x="597407" y="810600"/>
                  </a:cubicBezTo>
                  <a:close/>
                  <a:moveTo>
                    <a:pt x="1806416" y="1172950"/>
                  </a:moveTo>
                  <a:lnTo>
                    <a:pt x="1550270" y="1172950"/>
                  </a:lnTo>
                  <a:lnTo>
                    <a:pt x="1550270" y="1092512"/>
                  </a:lnTo>
                  <a:cubicBezTo>
                    <a:pt x="1525800" y="1123230"/>
                    <a:pt x="1501073" y="1145614"/>
                    <a:pt x="1476089" y="1159673"/>
                  </a:cubicBezTo>
                  <a:cubicBezTo>
                    <a:pt x="1432351" y="1184142"/>
                    <a:pt x="1382640" y="1196372"/>
                    <a:pt x="1326928" y="1196372"/>
                  </a:cubicBezTo>
                  <a:cubicBezTo>
                    <a:pt x="1236859" y="1196372"/>
                    <a:pt x="1156687" y="1165397"/>
                    <a:pt x="1086402" y="1103447"/>
                  </a:cubicBezTo>
                  <a:cubicBezTo>
                    <a:pt x="1002583" y="1029513"/>
                    <a:pt x="960672" y="931644"/>
                    <a:pt x="960672" y="809819"/>
                  </a:cubicBezTo>
                  <a:cubicBezTo>
                    <a:pt x="960672" y="685909"/>
                    <a:pt x="1003630" y="586991"/>
                    <a:pt x="1089527" y="513068"/>
                  </a:cubicBezTo>
                  <a:cubicBezTo>
                    <a:pt x="1157726" y="454242"/>
                    <a:pt x="1236078" y="424819"/>
                    <a:pt x="1324585" y="424819"/>
                  </a:cubicBezTo>
                  <a:cubicBezTo>
                    <a:pt x="1376124" y="424819"/>
                    <a:pt x="1424540" y="435754"/>
                    <a:pt x="1469841" y="457623"/>
                  </a:cubicBezTo>
                  <a:cubicBezTo>
                    <a:pt x="1495873" y="470120"/>
                    <a:pt x="1522686" y="490684"/>
                    <a:pt x="1550270" y="519316"/>
                  </a:cubicBezTo>
                  <a:lnTo>
                    <a:pt x="1550270" y="448250"/>
                  </a:lnTo>
                  <a:lnTo>
                    <a:pt x="1806416" y="448250"/>
                  </a:lnTo>
                  <a:lnTo>
                    <a:pt x="1806416" y="1172950"/>
                  </a:lnTo>
                  <a:close/>
                  <a:moveTo>
                    <a:pt x="1558081" y="810600"/>
                  </a:moveTo>
                  <a:cubicBezTo>
                    <a:pt x="1558081" y="764785"/>
                    <a:pt x="1541945" y="725866"/>
                    <a:pt x="1509665" y="693853"/>
                  </a:cubicBezTo>
                  <a:cubicBezTo>
                    <a:pt x="1477385" y="661829"/>
                    <a:pt x="1438342" y="645827"/>
                    <a:pt x="1392527" y="645827"/>
                  </a:cubicBezTo>
                  <a:cubicBezTo>
                    <a:pt x="1341511" y="645827"/>
                    <a:pt x="1299601" y="665087"/>
                    <a:pt x="1266796" y="703616"/>
                  </a:cubicBezTo>
                  <a:cubicBezTo>
                    <a:pt x="1240250" y="734848"/>
                    <a:pt x="1226972" y="770510"/>
                    <a:pt x="1226972" y="810600"/>
                  </a:cubicBezTo>
                  <a:cubicBezTo>
                    <a:pt x="1226972" y="850691"/>
                    <a:pt x="1240250" y="886353"/>
                    <a:pt x="1266796" y="917585"/>
                  </a:cubicBezTo>
                  <a:cubicBezTo>
                    <a:pt x="1299077" y="956114"/>
                    <a:pt x="1340987" y="975373"/>
                    <a:pt x="1392527" y="975373"/>
                  </a:cubicBezTo>
                  <a:cubicBezTo>
                    <a:pt x="1438866" y="975373"/>
                    <a:pt x="1478042" y="959495"/>
                    <a:pt x="1510055" y="927739"/>
                  </a:cubicBezTo>
                  <a:cubicBezTo>
                    <a:pt x="1542078" y="895982"/>
                    <a:pt x="1558081" y="856930"/>
                    <a:pt x="1558081" y="810600"/>
                  </a:cubicBezTo>
                  <a:close/>
                  <a:moveTo>
                    <a:pt x="2795988" y="811381"/>
                  </a:moveTo>
                  <a:cubicBezTo>
                    <a:pt x="2795988" y="935292"/>
                    <a:pt x="2753039" y="1034200"/>
                    <a:pt x="2667134" y="1108133"/>
                  </a:cubicBezTo>
                  <a:cubicBezTo>
                    <a:pt x="2598935" y="1166959"/>
                    <a:pt x="2520582" y="1196372"/>
                    <a:pt x="2432076" y="1196372"/>
                  </a:cubicBezTo>
                  <a:cubicBezTo>
                    <a:pt x="2380536" y="1196372"/>
                    <a:pt x="2332120" y="1185447"/>
                    <a:pt x="2286829" y="1163578"/>
                  </a:cubicBezTo>
                  <a:cubicBezTo>
                    <a:pt x="2260797" y="1151081"/>
                    <a:pt x="2233984" y="1130517"/>
                    <a:pt x="2206390" y="1101884"/>
                  </a:cubicBezTo>
                  <a:lnTo>
                    <a:pt x="2206390" y="1535300"/>
                  </a:lnTo>
                  <a:lnTo>
                    <a:pt x="1950244" y="1535300"/>
                  </a:lnTo>
                  <a:lnTo>
                    <a:pt x="1950244" y="448250"/>
                  </a:lnTo>
                  <a:lnTo>
                    <a:pt x="2206390" y="448250"/>
                  </a:lnTo>
                  <a:lnTo>
                    <a:pt x="2206390" y="528689"/>
                  </a:lnTo>
                  <a:cubicBezTo>
                    <a:pt x="2229298" y="498485"/>
                    <a:pt x="2254025" y="476101"/>
                    <a:pt x="2280580" y="461528"/>
                  </a:cubicBezTo>
                  <a:cubicBezTo>
                    <a:pt x="2324310" y="437058"/>
                    <a:pt x="2374030" y="424819"/>
                    <a:pt x="2429732" y="424819"/>
                  </a:cubicBezTo>
                  <a:cubicBezTo>
                    <a:pt x="2519801" y="424819"/>
                    <a:pt x="2599973" y="455804"/>
                    <a:pt x="2670258" y="517754"/>
                  </a:cubicBezTo>
                  <a:cubicBezTo>
                    <a:pt x="2754078" y="591678"/>
                    <a:pt x="2795988" y="689557"/>
                    <a:pt x="2795988" y="811381"/>
                  </a:cubicBezTo>
                  <a:close/>
                  <a:moveTo>
                    <a:pt x="2529688" y="810600"/>
                  </a:moveTo>
                  <a:cubicBezTo>
                    <a:pt x="2529688" y="769471"/>
                    <a:pt x="2516676" y="733810"/>
                    <a:pt x="2490645" y="703616"/>
                  </a:cubicBezTo>
                  <a:cubicBezTo>
                    <a:pt x="2457850" y="665087"/>
                    <a:pt x="2415673" y="645827"/>
                    <a:pt x="2364134" y="645827"/>
                  </a:cubicBezTo>
                  <a:cubicBezTo>
                    <a:pt x="2317804" y="645827"/>
                    <a:pt x="2278628" y="661706"/>
                    <a:pt x="2246605" y="693462"/>
                  </a:cubicBezTo>
                  <a:cubicBezTo>
                    <a:pt x="2214591" y="725218"/>
                    <a:pt x="2198580" y="764261"/>
                    <a:pt x="2198580" y="810600"/>
                  </a:cubicBezTo>
                  <a:cubicBezTo>
                    <a:pt x="2198580" y="856416"/>
                    <a:pt x="2214715" y="895325"/>
                    <a:pt x="2246995" y="927348"/>
                  </a:cubicBezTo>
                  <a:cubicBezTo>
                    <a:pt x="2279276" y="959362"/>
                    <a:pt x="2318319" y="975373"/>
                    <a:pt x="2364134" y="975373"/>
                  </a:cubicBezTo>
                  <a:cubicBezTo>
                    <a:pt x="2415673" y="975373"/>
                    <a:pt x="2457584" y="956114"/>
                    <a:pt x="2489864" y="917585"/>
                  </a:cubicBezTo>
                  <a:cubicBezTo>
                    <a:pt x="2516419" y="886353"/>
                    <a:pt x="2529688" y="850691"/>
                    <a:pt x="2529688" y="810600"/>
                  </a:cubicBezTo>
                  <a:close/>
                  <a:moveTo>
                    <a:pt x="3454441" y="684870"/>
                  </a:moveTo>
                  <a:cubicBezTo>
                    <a:pt x="3418523" y="667687"/>
                    <a:pt x="3382080" y="659096"/>
                    <a:pt x="3345113" y="659096"/>
                  </a:cubicBezTo>
                  <a:cubicBezTo>
                    <a:pt x="3260779" y="659096"/>
                    <a:pt x="3206115" y="693462"/>
                    <a:pt x="3181122" y="762185"/>
                  </a:cubicBezTo>
                  <a:cubicBezTo>
                    <a:pt x="3171749" y="787169"/>
                    <a:pt x="3167063" y="820754"/>
                    <a:pt x="3167063" y="862921"/>
                  </a:cubicBezTo>
                  <a:lnTo>
                    <a:pt x="3167063" y="1172950"/>
                  </a:lnTo>
                  <a:lnTo>
                    <a:pt x="2910926" y="1172950"/>
                  </a:lnTo>
                  <a:lnTo>
                    <a:pt x="2910926" y="448250"/>
                  </a:lnTo>
                  <a:lnTo>
                    <a:pt x="3167063" y="448250"/>
                  </a:lnTo>
                  <a:lnTo>
                    <a:pt x="3167063" y="566951"/>
                  </a:lnTo>
                  <a:cubicBezTo>
                    <a:pt x="3194133" y="524784"/>
                    <a:pt x="3223289" y="494323"/>
                    <a:pt x="3254531" y="475587"/>
                  </a:cubicBezTo>
                  <a:cubicBezTo>
                    <a:pt x="3296698" y="450593"/>
                    <a:pt x="3346675" y="438097"/>
                    <a:pt x="3404464" y="438097"/>
                  </a:cubicBezTo>
                  <a:cubicBezTo>
                    <a:pt x="3417999" y="438097"/>
                    <a:pt x="3434658" y="438878"/>
                    <a:pt x="3454441" y="440440"/>
                  </a:cubicBezTo>
                  <a:lnTo>
                    <a:pt x="3454441" y="684870"/>
                  </a:lnTo>
                  <a:close/>
                </a:path>
              </a:pathLst>
            </a:custGeom>
            <a:solidFill>
              <a:schemeClr val="bg1"/>
            </a:solidFill>
            <a:ln w="9525" cap="flat">
              <a:noFill/>
              <a:prstDash val="solid"/>
              <a:miter/>
            </a:ln>
          </p:spPr>
          <p:txBody>
            <a:bodyPr rtlCol="0" anchor="ctr"/>
            <a:lstStyle/>
            <a:p>
              <a:endParaRPr lang="en-NL" sz="2353"/>
            </a:p>
          </p:txBody>
        </p:sp>
        <p:sp>
          <p:nvSpPr>
            <p:cNvPr id="8" name="Freeform: Shape 7">
              <a:extLst>
                <a:ext uri="{FF2B5EF4-FFF2-40B4-BE49-F238E27FC236}">
                  <a16:creationId xmlns:a16="http://schemas.microsoft.com/office/drawing/2014/main" id="{6AFBB8B1-78C8-4ACE-AE8B-1FDE0CEEE0E9}"/>
                </a:ext>
              </a:extLst>
            </p:cNvPr>
            <p:cNvSpPr/>
            <p:nvPr/>
          </p:nvSpPr>
          <p:spPr>
            <a:xfrm>
              <a:off x="6777185" y="3426590"/>
              <a:ext cx="302333" cy="711441"/>
            </a:xfrm>
            <a:custGeom>
              <a:avLst/>
              <a:gdLst>
                <a:gd name="connsiteX0" fmla="*/ 22212 w 302333"/>
                <a:gd name="connsiteY0" fmla="*/ 0 h 711441"/>
                <a:gd name="connsiteX1" fmla="*/ 280121 w 302333"/>
                <a:gd name="connsiteY1" fmla="*/ 0 h 711441"/>
                <a:gd name="connsiteX2" fmla="*/ 302333 w 302333"/>
                <a:gd name="connsiteY2" fmla="*/ 605523 h 711441"/>
                <a:gd name="connsiteX3" fmla="*/ 151162 w 302333"/>
                <a:gd name="connsiteY3" fmla="*/ 711441 h 711441"/>
                <a:gd name="connsiteX4" fmla="*/ 0 w 302333"/>
                <a:gd name="connsiteY4" fmla="*/ 605523 h 71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333" h="711441">
                  <a:moveTo>
                    <a:pt x="22212" y="0"/>
                  </a:moveTo>
                  <a:lnTo>
                    <a:pt x="280121" y="0"/>
                  </a:lnTo>
                  <a:lnTo>
                    <a:pt x="302333" y="605523"/>
                  </a:lnTo>
                  <a:lnTo>
                    <a:pt x="151162" y="711441"/>
                  </a:lnTo>
                  <a:lnTo>
                    <a:pt x="0" y="605523"/>
                  </a:lnTo>
                  <a:close/>
                </a:path>
              </a:pathLst>
            </a:custGeom>
            <a:solidFill>
              <a:schemeClr val="bg1"/>
            </a:solidFill>
            <a:ln w="9525" cap="flat">
              <a:noFill/>
              <a:prstDash val="solid"/>
              <a:miter/>
            </a:ln>
          </p:spPr>
          <p:txBody>
            <a:bodyPr rtlCol="0" anchor="ctr"/>
            <a:lstStyle/>
            <a:p>
              <a:endParaRPr lang="en-NL" sz="2353"/>
            </a:p>
          </p:txBody>
        </p:sp>
        <p:sp>
          <p:nvSpPr>
            <p:cNvPr id="9" name="Freeform: Shape 8">
              <a:extLst>
                <a:ext uri="{FF2B5EF4-FFF2-40B4-BE49-F238E27FC236}">
                  <a16:creationId xmlns:a16="http://schemas.microsoft.com/office/drawing/2014/main" id="{75BF160F-30B7-4B26-A57B-EFE7BEE643FD}"/>
                </a:ext>
              </a:extLst>
            </p:cNvPr>
            <p:cNvSpPr/>
            <p:nvPr/>
          </p:nvSpPr>
          <p:spPr>
            <a:xfrm>
              <a:off x="6221144" y="1599858"/>
              <a:ext cx="978436" cy="688601"/>
            </a:xfrm>
            <a:custGeom>
              <a:avLst/>
              <a:gdLst>
                <a:gd name="connsiteX0" fmla="*/ 959387 w 978436"/>
                <a:gd name="connsiteY0" fmla="*/ 0 h 688601"/>
                <a:gd name="connsiteX1" fmla="*/ 978437 w 978436"/>
                <a:gd name="connsiteY1" fmla="*/ 0 h 688601"/>
                <a:gd name="connsiteX2" fmla="*/ 978437 w 978436"/>
                <a:gd name="connsiteY2" fmla="*/ 688601 h 688601"/>
                <a:gd name="connsiteX3" fmla="*/ 959387 w 978436"/>
                <a:gd name="connsiteY3" fmla="*/ 688601 h 688601"/>
                <a:gd name="connsiteX4" fmla="*/ 19050 w 978436"/>
                <a:gd name="connsiteY4" fmla="*/ 688601 h 688601"/>
                <a:gd name="connsiteX5" fmla="*/ 0 w 978436"/>
                <a:gd name="connsiteY5" fmla="*/ 688601 h 688601"/>
                <a:gd name="connsiteX6" fmla="*/ 0 w 978436"/>
                <a:gd name="connsiteY6" fmla="*/ 0 h 688601"/>
                <a:gd name="connsiteX7" fmla="*/ 19050 w 978436"/>
                <a:gd name="connsiteY7" fmla="*/ 0 h 68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436" h="688601">
                  <a:moveTo>
                    <a:pt x="959387" y="0"/>
                  </a:moveTo>
                  <a:cubicBezTo>
                    <a:pt x="969908" y="0"/>
                    <a:pt x="978437" y="0"/>
                    <a:pt x="978437" y="0"/>
                  </a:cubicBezTo>
                  <a:lnTo>
                    <a:pt x="978437" y="688601"/>
                  </a:lnTo>
                  <a:cubicBezTo>
                    <a:pt x="978437" y="688601"/>
                    <a:pt x="969908" y="688601"/>
                    <a:pt x="959387" y="688601"/>
                  </a:cubicBezTo>
                  <a:lnTo>
                    <a:pt x="19050" y="688601"/>
                  </a:lnTo>
                  <a:cubicBezTo>
                    <a:pt x="8529" y="688601"/>
                    <a:pt x="0" y="688601"/>
                    <a:pt x="0" y="688601"/>
                  </a:cubicBezTo>
                  <a:lnTo>
                    <a:pt x="0" y="0"/>
                  </a:lnTo>
                  <a:cubicBezTo>
                    <a:pt x="0" y="0"/>
                    <a:pt x="8529" y="0"/>
                    <a:pt x="19050" y="0"/>
                  </a:cubicBezTo>
                  <a:close/>
                </a:path>
              </a:pathLst>
            </a:custGeom>
            <a:solidFill>
              <a:schemeClr val="bg1"/>
            </a:solidFill>
            <a:ln w="9525" cap="flat">
              <a:noFill/>
              <a:prstDash val="solid"/>
              <a:miter/>
            </a:ln>
          </p:spPr>
          <p:txBody>
            <a:bodyPr rtlCol="0" anchor="ctr"/>
            <a:lstStyle/>
            <a:p>
              <a:endParaRPr lang="en-NL" sz="2353"/>
            </a:p>
          </p:txBody>
        </p:sp>
        <p:sp>
          <p:nvSpPr>
            <p:cNvPr id="10" name="Freeform: Shape 9">
              <a:extLst>
                <a:ext uri="{FF2B5EF4-FFF2-40B4-BE49-F238E27FC236}">
                  <a16:creationId xmlns:a16="http://schemas.microsoft.com/office/drawing/2014/main" id="{3C0DCDBD-6C8E-4489-BDCA-043D22938D0A}"/>
                </a:ext>
              </a:extLst>
            </p:cNvPr>
            <p:cNvSpPr/>
            <p:nvPr/>
          </p:nvSpPr>
          <p:spPr>
            <a:xfrm>
              <a:off x="6221144" y="1599858"/>
              <a:ext cx="361927" cy="688601"/>
            </a:xfrm>
            <a:custGeom>
              <a:avLst/>
              <a:gdLst>
                <a:gd name="connsiteX0" fmla="*/ 0 w 361927"/>
                <a:gd name="connsiteY0" fmla="*/ 0 h 688601"/>
                <a:gd name="connsiteX1" fmla="*/ 361927 w 361927"/>
                <a:gd name="connsiteY1" fmla="*/ 0 h 688601"/>
                <a:gd name="connsiteX2" fmla="*/ 361927 w 361927"/>
                <a:gd name="connsiteY2" fmla="*/ 688601 h 688601"/>
                <a:gd name="connsiteX3" fmla="*/ 0 w 361927"/>
                <a:gd name="connsiteY3" fmla="*/ 688601 h 688601"/>
              </a:gdLst>
              <a:ahLst/>
              <a:cxnLst>
                <a:cxn ang="0">
                  <a:pos x="connsiteX0" y="connsiteY0"/>
                </a:cxn>
                <a:cxn ang="0">
                  <a:pos x="connsiteX1" y="connsiteY1"/>
                </a:cxn>
                <a:cxn ang="0">
                  <a:pos x="connsiteX2" y="connsiteY2"/>
                </a:cxn>
                <a:cxn ang="0">
                  <a:pos x="connsiteX3" y="connsiteY3"/>
                </a:cxn>
              </a:cxnLst>
              <a:rect l="l" t="t" r="r" b="b"/>
              <a:pathLst>
                <a:path w="361927" h="688601">
                  <a:moveTo>
                    <a:pt x="0" y="0"/>
                  </a:moveTo>
                  <a:lnTo>
                    <a:pt x="361927" y="0"/>
                  </a:lnTo>
                  <a:lnTo>
                    <a:pt x="361927" y="688601"/>
                  </a:lnTo>
                  <a:lnTo>
                    <a:pt x="0" y="688601"/>
                  </a:lnTo>
                  <a:close/>
                </a:path>
              </a:pathLst>
            </a:custGeom>
            <a:solidFill>
              <a:schemeClr val="bg1"/>
            </a:solidFill>
            <a:ln w="9525" cap="flat">
              <a:noFill/>
              <a:prstDash val="solid"/>
              <a:miter/>
            </a:ln>
          </p:spPr>
          <p:txBody>
            <a:bodyPr rtlCol="0" anchor="ctr"/>
            <a:lstStyle/>
            <a:p>
              <a:endParaRPr lang="en-NL" sz="2353"/>
            </a:p>
          </p:txBody>
        </p:sp>
        <p:sp>
          <p:nvSpPr>
            <p:cNvPr id="11" name="Freeform: Shape 10">
              <a:extLst>
                <a:ext uri="{FF2B5EF4-FFF2-40B4-BE49-F238E27FC236}">
                  <a16:creationId xmlns:a16="http://schemas.microsoft.com/office/drawing/2014/main" id="{753740DC-D6BB-44AD-87F7-F4B0B1D1AB30}"/>
                </a:ext>
              </a:extLst>
            </p:cNvPr>
            <p:cNvSpPr/>
            <p:nvPr/>
          </p:nvSpPr>
          <p:spPr>
            <a:xfrm>
              <a:off x="5912172" y="2244034"/>
              <a:ext cx="1583512" cy="203411"/>
            </a:xfrm>
            <a:custGeom>
              <a:avLst/>
              <a:gdLst>
                <a:gd name="connsiteX0" fmla="*/ 1548078 w 1583512"/>
                <a:gd name="connsiteY0" fmla="*/ 0 h 165271"/>
                <a:gd name="connsiteX1" fmla="*/ 1583512 w 1583512"/>
                <a:gd name="connsiteY1" fmla="*/ 0 h 165271"/>
                <a:gd name="connsiteX2" fmla="*/ 1583512 w 1583512"/>
                <a:gd name="connsiteY2" fmla="*/ 165271 h 165271"/>
                <a:gd name="connsiteX3" fmla="*/ 1548078 w 1583512"/>
                <a:gd name="connsiteY3" fmla="*/ 165271 h 165271"/>
                <a:gd name="connsiteX4" fmla="*/ 35435 w 1583512"/>
                <a:gd name="connsiteY4" fmla="*/ 165271 h 165271"/>
                <a:gd name="connsiteX5" fmla="*/ 0 w 1583512"/>
                <a:gd name="connsiteY5" fmla="*/ 165271 h 165271"/>
                <a:gd name="connsiteX6" fmla="*/ 0 w 1583512"/>
                <a:gd name="connsiteY6" fmla="*/ 0 h 165271"/>
                <a:gd name="connsiteX7" fmla="*/ 35435 w 1583512"/>
                <a:gd name="connsiteY7" fmla="*/ 0 h 16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512" h="165271">
                  <a:moveTo>
                    <a:pt x="1548078" y="0"/>
                  </a:moveTo>
                  <a:cubicBezTo>
                    <a:pt x="1567648" y="0"/>
                    <a:pt x="1583512" y="0"/>
                    <a:pt x="1583512" y="0"/>
                  </a:cubicBezTo>
                  <a:lnTo>
                    <a:pt x="1583512" y="165271"/>
                  </a:lnTo>
                  <a:cubicBezTo>
                    <a:pt x="1583512" y="165271"/>
                    <a:pt x="1567648" y="165271"/>
                    <a:pt x="1548078" y="165271"/>
                  </a:cubicBezTo>
                  <a:lnTo>
                    <a:pt x="35435" y="165271"/>
                  </a:lnTo>
                  <a:cubicBezTo>
                    <a:pt x="15865" y="165271"/>
                    <a:pt x="0" y="165271"/>
                    <a:pt x="0" y="165271"/>
                  </a:cubicBezTo>
                  <a:lnTo>
                    <a:pt x="0" y="0"/>
                  </a:lnTo>
                  <a:cubicBezTo>
                    <a:pt x="0" y="0"/>
                    <a:pt x="15865" y="0"/>
                    <a:pt x="35435" y="0"/>
                  </a:cubicBezTo>
                  <a:close/>
                </a:path>
              </a:pathLst>
            </a:custGeom>
            <a:solidFill>
              <a:schemeClr val="bg1"/>
            </a:solidFill>
            <a:ln w="9525" cap="flat">
              <a:noFill/>
              <a:prstDash val="solid"/>
              <a:miter/>
            </a:ln>
          </p:spPr>
          <p:txBody>
            <a:bodyPr rtlCol="0" anchor="ctr"/>
            <a:lstStyle/>
            <a:p>
              <a:endParaRPr lang="en-NL" sz="2353"/>
            </a:p>
          </p:txBody>
        </p:sp>
        <p:sp>
          <p:nvSpPr>
            <p:cNvPr id="12" name="Freeform: Shape 11">
              <a:extLst>
                <a:ext uri="{FF2B5EF4-FFF2-40B4-BE49-F238E27FC236}">
                  <a16:creationId xmlns:a16="http://schemas.microsoft.com/office/drawing/2014/main" id="{D39B4FAB-4FFE-4271-AE77-D015CA6A4E1D}"/>
                </a:ext>
              </a:extLst>
            </p:cNvPr>
            <p:cNvSpPr/>
            <p:nvPr/>
          </p:nvSpPr>
          <p:spPr>
            <a:xfrm>
              <a:off x="5912172" y="2244034"/>
              <a:ext cx="489942" cy="203411"/>
            </a:xfrm>
            <a:custGeom>
              <a:avLst/>
              <a:gdLst>
                <a:gd name="connsiteX0" fmla="*/ 0 w 489942"/>
                <a:gd name="connsiteY0" fmla="*/ 0 h 203411"/>
                <a:gd name="connsiteX1" fmla="*/ 489942 w 489942"/>
                <a:gd name="connsiteY1" fmla="*/ 0 h 203411"/>
                <a:gd name="connsiteX2" fmla="*/ 489942 w 489942"/>
                <a:gd name="connsiteY2" fmla="*/ 203411 h 203411"/>
                <a:gd name="connsiteX3" fmla="*/ 0 w 489942"/>
                <a:gd name="connsiteY3" fmla="*/ 203411 h 203411"/>
              </a:gdLst>
              <a:ahLst/>
              <a:cxnLst>
                <a:cxn ang="0">
                  <a:pos x="connsiteX0" y="connsiteY0"/>
                </a:cxn>
                <a:cxn ang="0">
                  <a:pos x="connsiteX1" y="connsiteY1"/>
                </a:cxn>
                <a:cxn ang="0">
                  <a:pos x="connsiteX2" y="connsiteY2"/>
                </a:cxn>
                <a:cxn ang="0">
                  <a:pos x="connsiteX3" y="connsiteY3"/>
                </a:cxn>
              </a:cxnLst>
              <a:rect l="l" t="t" r="r" b="b"/>
              <a:pathLst>
                <a:path w="489942" h="203411">
                  <a:moveTo>
                    <a:pt x="0" y="0"/>
                  </a:moveTo>
                  <a:lnTo>
                    <a:pt x="489942" y="0"/>
                  </a:lnTo>
                  <a:lnTo>
                    <a:pt x="489942" y="203411"/>
                  </a:lnTo>
                  <a:lnTo>
                    <a:pt x="0" y="203411"/>
                  </a:lnTo>
                  <a:close/>
                </a:path>
              </a:pathLst>
            </a:custGeom>
            <a:solidFill>
              <a:schemeClr val="bg1"/>
            </a:solidFill>
            <a:ln w="9525" cap="flat">
              <a:noFill/>
              <a:prstDash val="solid"/>
              <a:miter/>
            </a:ln>
          </p:spPr>
          <p:txBody>
            <a:bodyPr rtlCol="0" anchor="ctr"/>
            <a:lstStyle/>
            <a:p>
              <a:endParaRPr lang="en-NL" sz="2353"/>
            </a:p>
          </p:txBody>
        </p:sp>
      </p:grpSp>
      <p:pic>
        <p:nvPicPr>
          <p:cNvPr id="2" name="Picture 16">
            <a:extLst>
              <a:ext uri="{FF2B5EF4-FFF2-40B4-BE49-F238E27FC236}">
                <a16:creationId xmlns:a16="http://schemas.microsoft.com/office/drawing/2014/main" id="{81544F98-8354-4434-ADBE-917EC15A587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839432" y="505678"/>
            <a:ext cx="1822433" cy="1822433"/>
          </a:xfrm>
          <a:prstGeom prst="rect">
            <a:avLst/>
          </a:prstGeom>
        </p:spPr>
      </p:pic>
    </p:spTree>
    <p:extLst>
      <p:ext uri="{BB962C8B-B14F-4D97-AF65-F5344CB8AC3E}">
        <p14:creationId xmlns:p14="http://schemas.microsoft.com/office/powerpoint/2010/main" val="783832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83722" y="147480"/>
            <a:ext cx="9772650" cy="1094874"/>
          </a:xfrm>
        </p:spPr>
        <p:txBody>
          <a:bodyPr/>
          <a:lstStyle/>
          <a:p>
            <a:r>
              <a:rPr lang="en-US" dirty="0">
                <a:cs typeface="Calibri Light"/>
              </a:rPr>
              <a:t>Introducing Dapr</a:t>
            </a:r>
            <a:endParaRPr lang="en-US" dirty="0"/>
          </a:p>
        </p:txBody>
      </p:sp>
      <p:cxnSp>
        <p:nvCxnSpPr>
          <p:cNvPr id="42" name="Straight Connector 41">
            <a:extLst>
              <a:ext uri="{FF2B5EF4-FFF2-40B4-BE49-F238E27FC236}">
                <a16:creationId xmlns:a16="http://schemas.microsoft.com/office/drawing/2014/main" id="{B28DE922-DBA3-4B5D-A242-0EE427F5DBE8}"/>
              </a:ext>
            </a:extLst>
          </p:cNvPr>
          <p:cNvCxnSpPr/>
          <p:nvPr/>
        </p:nvCxnSpPr>
        <p:spPr>
          <a:xfrm>
            <a:off x="4219046" y="1345883"/>
            <a:ext cx="0" cy="499403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66D5096-18D2-4828-8E0D-90D2B3D26983}"/>
              </a:ext>
            </a:extLst>
          </p:cNvPr>
          <p:cNvSpPr txBox="1">
            <a:spLocks/>
          </p:cNvSpPr>
          <p:nvPr/>
        </p:nvSpPr>
        <p:spPr>
          <a:xfrm>
            <a:off x="279348" y="5338647"/>
            <a:ext cx="3592855"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Segoe UI" panose="020B0502040204020203" pitchFamily="34" charset="0"/>
              </a:rPr>
              <a:t>https://dapr.io</a:t>
            </a:r>
          </a:p>
        </p:txBody>
      </p:sp>
      <p:sp>
        <p:nvSpPr>
          <p:cNvPr id="4" name="Text Placeholder 2">
            <a:extLst>
              <a:ext uri="{FF2B5EF4-FFF2-40B4-BE49-F238E27FC236}">
                <a16:creationId xmlns:a16="http://schemas.microsoft.com/office/drawing/2014/main" id="{500B79C2-A28A-4B19-8132-9824B8BE7AE0}"/>
              </a:ext>
            </a:extLst>
          </p:cNvPr>
          <p:cNvSpPr txBox="1">
            <a:spLocks/>
          </p:cNvSpPr>
          <p:nvPr/>
        </p:nvSpPr>
        <p:spPr>
          <a:xfrm>
            <a:off x="279348" y="3501254"/>
            <a:ext cx="3860269"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latin typeface="+mj-lt"/>
              </a:rPr>
              <a:t>Distributed Application Runtime</a:t>
            </a:r>
          </a:p>
        </p:txBody>
      </p:sp>
      <p:pic>
        <p:nvPicPr>
          <p:cNvPr id="5" name="Graphic 4">
            <a:extLst>
              <a:ext uri="{FF2B5EF4-FFF2-40B4-BE49-F238E27FC236}">
                <a16:creationId xmlns:a16="http://schemas.microsoft.com/office/drawing/2014/main" id="{A3FEBC18-390B-423D-905D-15A1114A002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1068554" y="1824342"/>
            <a:ext cx="1967706" cy="1532404"/>
          </a:xfrm>
          <a:prstGeom prst="rect">
            <a:avLst/>
          </a:prstGeom>
        </p:spPr>
      </p:pic>
      <p:sp>
        <p:nvSpPr>
          <p:cNvPr id="7" name="Text Placeholder 2">
            <a:extLst>
              <a:ext uri="{FF2B5EF4-FFF2-40B4-BE49-F238E27FC236}">
                <a16:creationId xmlns:a16="http://schemas.microsoft.com/office/drawing/2014/main" id="{BE18C5FB-215D-4C4A-B434-3E7CB3626DD2}"/>
              </a:ext>
            </a:extLst>
          </p:cNvPr>
          <p:cNvSpPr txBox="1">
            <a:spLocks/>
          </p:cNvSpPr>
          <p:nvPr/>
        </p:nvSpPr>
        <p:spPr>
          <a:xfrm>
            <a:off x="279348" y="4073207"/>
            <a:ext cx="3651704"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t>Portable, event-driven, runtime for building distributed applications across cloud and edge</a:t>
            </a:r>
          </a:p>
        </p:txBody>
      </p:sp>
      <p:sp>
        <p:nvSpPr>
          <p:cNvPr id="57" name="TextBox 56">
            <a:extLst>
              <a:ext uri="{FF2B5EF4-FFF2-40B4-BE49-F238E27FC236}">
                <a16:creationId xmlns:a16="http://schemas.microsoft.com/office/drawing/2014/main" id="{AC52429A-DB7E-48CB-B942-CEC8921A2A57}"/>
              </a:ext>
            </a:extLst>
          </p:cNvPr>
          <p:cNvSpPr txBox="1"/>
          <p:nvPr/>
        </p:nvSpPr>
        <p:spPr>
          <a:xfrm>
            <a:off x="9724682" y="2437743"/>
            <a:ext cx="65" cy="307777"/>
          </a:xfrm>
          <a:prstGeom prst="rect">
            <a:avLst/>
          </a:prstGeom>
          <a:noFill/>
        </p:spPr>
        <p:txBody>
          <a:bodyPr wrap="none" lIns="0" tIns="0" rIns="0" bIns="0" rtlCol="0">
            <a:spAutoFit/>
          </a:bodyPr>
          <a:lstStyle/>
          <a:p>
            <a:pPr algn="l"/>
            <a:endParaRPr lang="en-US" sz="2000" dirty="0" err="1"/>
          </a:p>
        </p:txBody>
      </p:sp>
      <p:grpSp>
        <p:nvGrpSpPr>
          <p:cNvPr id="58" name="Group 57">
            <a:extLst>
              <a:ext uri="{FF2B5EF4-FFF2-40B4-BE49-F238E27FC236}">
                <a16:creationId xmlns:a16="http://schemas.microsoft.com/office/drawing/2014/main" id="{5CBB2DB9-937E-4763-B73E-F5665D872C9C}"/>
              </a:ext>
            </a:extLst>
          </p:cNvPr>
          <p:cNvGrpSpPr/>
          <p:nvPr/>
        </p:nvGrpSpPr>
        <p:grpSpPr>
          <a:xfrm>
            <a:off x="4987156" y="2484594"/>
            <a:ext cx="2755800" cy="663128"/>
            <a:chOff x="5931109" y="2280025"/>
            <a:chExt cx="2755800" cy="663128"/>
          </a:xfrm>
        </p:grpSpPr>
        <p:sp>
          <p:nvSpPr>
            <p:cNvPr id="59" name="TextBox 58">
              <a:extLst>
                <a:ext uri="{FF2B5EF4-FFF2-40B4-BE49-F238E27FC236}">
                  <a16:creationId xmlns:a16="http://schemas.microsoft.com/office/drawing/2014/main" id="{13481459-434C-4619-99B3-416D0BE45DE0}"/>
                </a:ext>
              </a:extLst>
            </p:cNvPr>
            <p:cNvSpPr txBox="1"/>
            <p:nvPr/>
          </p:nvSpPr>
          <p:spPr>
            <a:xfrm>
              <a:off x="6875349" y="2387264"/>
              <a:ext cx="1811560" cy="430887"/>
            </a:xfrm>
            <a:prstGeom prst="rect">
              <a:avLst/>
            </a:prstGeom>
            <a:noFill/>
          </p:spPr>
          <p:txBody>
            <a:bodyPr wrap="square" lIns="0" tIns="0" rIns="0" bIns="0" rtlCol="0" anchor="ctr">
              <a:spAutoFit/>
            </a:bodyPr>
            <a:lstStyle/>
            <a:p>
              <a:pPr defTabSz="914367"/>
              <a:r>
                <a:rPr lang="en-US" sz="1400" dirty="0">
                  <a:gradFill>
                    <a:gsLst>
                      <a:gs pos="2917">
                        <a:srgbClr val="000000"/>
                      </a:gs>
                      <a:gs pos="30000">
                        <a:srgbClr val="000000"/>
                      </a:gs>
                    </a:gsLst>
                    <a:lin ang="5400000" scaled="0"/>
                  </a:gradFill>
                  <a:latin typeface="Segoe UI Semibold"/>
                </a:rPr>
                <a:t>Consistent, portable, open APIs</a:t>
              </a:r>
            </a:p>
          </p:txBody>
        </p:sp>
        <p:grpSp>
          <p:nvGrpSpPr>
            <p:cNvPr id="60" name="Group 59">
              <a:extLst>
                <a:ext uri="{FF2B5EF4-FFF2-40B4-BE49-F238E27FC236}">
                  <a16:creationId xmlns:a16="http://schemas.microsoft.com/office/drawing/2014/main" id="{51DD7D1E-BF38-4066-90C8-90F47193AACA}"/>
                </a:ext>
              </a:extLst>
            </p:cNvPr>
            <p:cNvGrpSpPr/>
            <p:nvPr/>
          </p:nvGrpSpPr>
          <p:grpSpPr>
            <a:xfrm>
              <a:off x="5931109" y="2280025"/>
              <a:ext cx="663128" cy="663128"/>
              <a:chOff x="5961251" y="2310167"/>
              <a:chExt cx="602844" cy="602844"/>
            </a:xfrm>
          </p:grpSpPr>
          <p:sp>
            <p:nvSpPr>
              <p:cNvPr id="61" name="Oval 60">
                <a:extLst>
                  <a:ext uri="{FF2B5EF4-FFF2-40B4-BE49-F238E27FC236}">
                    <a16:creationId xmlns:a16="http://schemas.microsoft.com/office/drawing/2014/main" id="{203A0C9A-C4A1-4E56-A879-C1FA66BF947E}"/>
                  </a:ext>
                </a:extLst>
              </p:cNvPr>
              <p:cNvSpPr/>
              <p:nvPr/>
            </p:nvSpPr>
            <p:spPr bwMode="auto">
              <a:xfrm>
                <a:off x="5961251" y="2310167"/>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62" name="Group 61">
                <a:extLst>
                  <a:ext uri="{FF2B5EF4-FFF2-40B4-BE49-F238E27FC236}">
                    <a16:creationId xmlns:a16="http://schemas.microsoft.com/office/drawing/2014/main" id="{06B7CA7F-0E22-439E-91B6-DAEBD131C04C}"/>
                  </a:ext>
                </a:extLst>
              </p:cNvPr>
              <p:cNvGrpSpPr/>
              <p:nvPr/>
            </p:nvGrpSpPr>
            <p:grpSpPr>
              <a:xfrm>
                <a:off x="6081553" y="2482488"/>
                <a:ext cx="362240" cy="277314"/>
                <a:chOff x="6005409" y="2566425"/>
                <a:chExt cx="463550" cy="279090"/>
              </a:xfrm>
            </p:grpSpPr>
            <p:sp>
              <p:nvSpPr>
                <p:cNvPr id="63" name="Freeform 149">
                  <a:extLst>
                    <a:ext uri="{FF2B5EF4-FFF2-40B4-BE49-F238E27FC236}">
                      <a16:creationId xmlns:a16="http://schemas.microsoft.com/office/drawing/2014/main" id="{E58BDD9D-594E-47C1-A554-EB9B816977BC}"/>
                    </a:ext>
                  </a:extLst>
                </p:cNvPr>
                <p:cNvSpPr>
                  <a:spLocks/>
                </p:cNvSpPr>
                <p:nvPr/>
              </p:nvSpPr>
              <p:spPr bwMode="auto">
                <a:xfrm rot="10800000">
                  <a:off x="6005409" y="2566425"/>
                  <a:ext cx="463550" cy="123825"/>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50">
                  <a:extLst>
                    <a:ext uri="{FF2B5EF4-FFF2-40B4-BE49-F238E27FC236}">
                      <a16:creationId xmlns:a16="http://schemas.microsoft.com/office/drawing/2014/main" id="{AD03F59F-0DDE-4CAD-BD0D-18D6C12E9731}"/>
                    </a:ext>
                  </a:extLst>
                </p:cNvPr>
                <p:cNvSpPr>
                  <a:spLocks/>
                </p:cNvSpPr>
                <p:nvPr/>
              </p:nvSpPr>
              <p:spPr bwMode="auto">
                <a:xfrm>
                  <a:off x="6005409" y="2721690"/>
                  <a:ext cx="463550" cy="123825"/>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grpSp>
      <p:grpSp>
        <p:nvGrpSpPr>
          <p:cNvPr id="65" name="Group 64">
            <a:extLst>
              <a:ext uri="{FF2B5EF4-FFF2-40B4-BE49-F238E27FC236}">
                <a16:creationId xmlns:a16="http://schemas.microsoft.com/office/drawing/2014/main" id="{BE31AC29-5022-4CE7-93DB-88D93CE3DCB1}"/>
              </a:ext>
            </a:extLst>
          </p:cNvPr>
          <p:cNvGrpSpPr/>
          <p:nvPr/>
        </p:nvGrpSpPr>
        <p:grpSpPr>
          <a:xfrm>
            <a:off x="8445904" y="2483360"/>
            <a:ext cx="2933231" cy="663128"/>
            <a:chOff x="5931109" y="1436612"/>
            <a:chExt cx="2933231" cy="663128"/>
          </a:xfrm>
        </p:grpSpPr>
        <p:sp>
          <p:nvSpPr>
            <p:cNvPr id="66" name="TextBox 65">
              <a:extLst>
                <a:ext uri="{FF2B5EF4-FFF2-40B4-BE49-F238E27FC236}">
                  <a16:creationId xmlns:a16="http://schemas.microsoft.com/office/drawing/2014/main" id="{CF3887A6-8873-4CF1-9807-BDA6CF8E53F1}"/>
                </a:ext>
              </a:extLst>
            </p:cNvPr>
            <p:cNvSpPr txBox="1"/>
            <p:nvPr/>
          </p:nvSpPr>
          <p:spPr>
            <a:xfrm>
              <a:off x="6875348" y="1569186"/>
              <a:ext cx="1988992" cy="430887"/>
            </a:xfrm>
            <a:prstGeom prst="rect">
              <a:avLst/>
            </a:prstGeom>
            <a:noFill/>
          </p:spPr>
          <p:txBody>
            <a:bodyPr wrap="square" lIns="0" tIns="0" rIns="0" bIns="0" rtlCol="0" anchor="ctr">
              <a:spAutoFit/>
            </a:bodyPr>
            <a:lstStyle/>
            <a:p>
              <a:pPr defTabSz="914367"/>
              <a:r>
                <a:rPr lang="en-US" sz="1400" dirty="0">
                  <a:gradFill>
                    <a:gsLst>
                      <a:gs pos="2917">
                        <a:srgbClr val="000000"/>
                      </a:gs>
                      <a:gs pos="30000">
                        <a:srgbClr val="000000"/>
                      </a:gs>
                    </a:gsLst>
                    <a:lin ang="5400000" scaled="0"/>
                  </a:gradFill>
                  <a:latin typeface="Segoe UI Semibold"/>
                </a:rPr>
                <a:t>Supports any language or framework</a:t>
              </a:r>
            </a:p>
          </p:txBody>
        </p:sp>
        <p:grpSp>
          <p:nvGrpSpPr>
            <p:cNvPr id="67" name="Group 66">
              <a:extLst>
                <a:ext uri="{FF2B5EF4-FFF2-40B4-BE49-F238E27FC236}">
                  <a16:creationId xmlns:a16="http://schemas.microsoft.com/office/drawing/2014/main" id="{4AFE29FF-3BED-44D8-B5E1-F44A092EA558}"/>
                </a:ext>
              </a:extLst>
            </p:cNvPr>
            <p:cNvGrpSpPr/>
            <p:nvPr/>
          </p:nvGrpSpPr>
          <p:grpSpPr>
            <a:xfrm>
              <a:off x="5931109" y="1436612"/>
              <a:ext cx="663128" cy="663128"/>
              <a:chOff x="5961251" y="1466754"/>
              <a:chExt cx="602844" cy="602844"/>
            </a:xfrm>
          </p:grpSpPr>
          <p:sp>
            <p:nvSpPr>
              <p:cNvPr id="68" name="Oval 67">
                <a:extLst>
                  <a:ext uri="{FF2B5EF4-FFF2-40B4-BE49-F238E27FC236}">
                    <a16:creationId xmlns:a16="http://schemas.microsoft.com/office/drawing/2014/main" id="{B8D5C5A3-1FE0-4EB2-919A-7E2D3F90AFE3}"/>
                  </a:ext>
                </a:extLst>
              </p:cNvPr>
              <p:cNvSpPr/>
              <p:nvPr/>
            </p:nvSpPr>
            <p:spPr bwMode="auto">
              <a:xfrm>
                <a:off x="5961251" y="1466754"/>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69" name="trial" descr="trial, testing, development">
                <a:extLst>
                  <a:ext uri="{FF2B5EF4-FFF2-40B4-BE49-F238E27FC236}">
                    <a16:creationId xmlns:a16="http://schemas.microsoft.com/office/drawing/2014/main" id="{3B39D3EF-B74E-451D-88E1-25ECD49B4886}"/>
                  </a:ext>
                </a:extLst>
              </p:cNvPr>
              <p:cNvGrpSpPr/>
              <p:nvPr/>
            </p:nvGrpSpPr>
            <p:grpSpPr>
              <a:xfrm>
                <a:off x="6091624" y="1597127"/>
                <a:ext cx="342099" cy="342099"/>
                <a:chOff x="11040257" y="4789957"/>
                <a:chExt cx="420624" cy="420624"/>
              </a:xfrm>
            </p:grpSpPr>
            <p:sp>
              <p:nvSpPr>
                <p:cNvPr id="70" name="Freeform: Shape 69">
                  <a:extLst>
                    <a:ext uri="{FF2B5EF4-FFF2-40B4-BE49-F238E27FC236}">
                      <a16:creationId xmlns:a16="http://schemas.microsoft.com/office/drawing/2014/main" id="{AF7E17BC-8DEA-4F9D-9218-AB3942F9420B}"/>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8524352-9F8C-4817-9AFE-667D9D2B1DAD}"/>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6C7EF70-1F38-487C-AB9E-3F42A14BD1ED}"/>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875EDFC-CB24-41F3-B549-E76465B7823E}"/>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213BC82-4058-476F-8C4E-BCDD226EDDC2}"/>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2321C57-9730-47D1-ACC2-CF109A5653A3}"/>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0B565EC5-0238-4538-BE37-6BCAE37F2AA9}"/>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5BE4CC2-FFA1-4A24-A322-B5213FA9AB8A}"/>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endParaRPr lang="en-US"/>
                </a:p>
              </p:txBody>
            </p:sp>
          </p:grpSp>
        </p:grpSp>
      </p:grpSp>
      <p:grpSp>
        <p:nvGrpSpPr>
          <p:cNvPr id="78" name="Group 77">
            <a:extLst>
              <a:ext uri="{FF2B5EF4-FFF2-40B4-BE49-F238E27FC236}">
                <a16:creationId xmlns:a16="http://schemas.microsoft.com/office/drawing/2014/main" id="{374D8E7A-1D4B-4D4E-B841-6C73622CBBA9}"/>
              </a:ext>
            </a:extLst>
          </p:cNvPr>
          <p:cNvGrpSpPr/>
          <p:nvPr/>
        </p:nvGrpSpPr>
        <p:grpSpPr>
          <a:xfrm>
            <a:off x="5019383" y="4486239"/>
            <a:ext cx="2723572" cy="663128"/>
            <a:chOff x="5931109" y="593199"/>
            <a:chExt cx="2723572" cy="663128"/>
          </a:xfrm>
        </p:grpSpPr>
        <p:sp>
          <p:nvSpPr>
            <p:cNvPr id="79" name="TextBox 78">
              <a:extLst>
                <a:ext uri="{FF2B5EF4-FFF2-40B4-BE49-F238E27FC236}">
                  <a16:creationId xmlns:a16="http://schemas.microsoft.com/office/drawing/2014/main" id="{2E6A9CFC-FF93-4D78-8E8C-609BFB9D7F0C}"/>
                </a:ext>
              </a:extLst>
            </p:cNvPr>
            <p:cNvSpPr txBox="1"/>
            <p:nvPr/>
          </p:nvSpPr>
          <p:spPr>
            <a:xfrm>
              <a:off x="6875348" y="818503"/>
              <a:ext cx="1779333" cy="215444"/>
            </a:xfrm>
            <a:prstGeom prst="rect">
              <a:avLst/>
            </a:prstGeom>
            <a:noFill/>
          </p:spPr>
          <p:txBody>
            <a:bodyPr wrap="none" lIns="0" tIns="0" rIns="0" bIns="0" rtlCol="0" anchor="ctr">
              <a:spAutoFit/>
            </a:bodyPr>
            <a:lstStyle/>
            <a:p>
              <a:pPr defTabSz="914367"/>
              <a:r>
                <a:rPr lang="en-US" sz="1400" dirty="0">
                  <a:gradFill>
                    <a:gsLst>
                      <a:gs pos="2917">
                        <a:srgbClr val="000000"/>
                      </a:gs>
                      <a:gs pos="30000">
                        <a:srgbClr val="000000"/>
                      </a:gs>
                    </a:gsLst>
                    <a:lin ang="5400000" scaled="0"/>
                  </a:gradFill>
                  <a:latin typeface="Segoe UI Semibold"/>
                </a:rPr>
                <a:t>Built-in best-practices</a:t>
              </a:r>
            </a:p>
          </p:txBody>
        </p:sp>
        <p:grpSp>
          <p:nvGrpSpPr>
            <p:cNvPr id="80" name="Group 79">
              <a:extLst>
                <a:ext uri="{FF2B5EF4-FFF2-40B4-BE49-F238E27FC236}">
                  <a16:creationId xmlns:a16="http://schemas.microsoft.com/office/drawing/2014/main" id="{961BE904-5116-4879-9ADF-F904A16CC3B2}"/>
                </a:ext>
              </a:extLst>
            </p:cNvPr>
            <p:cNvGrpSpPr/>
            <p:nvPr/>
          </p:nvGrpSpPr>
          <p:grpSpPr>
            <a:xfrm>
              <a:off x="5931109" y="593199"/>
              <a:ext cx="663128" cy="663128"/>
              <a:chOff x="5961251" y="623341"/>
              <a:chExt cx="602844" cy="602844"/>
            </a:xfrm>
          </p:grpSpPr>
          <p:sp>
            <p:nvSpPr>
              <p:cNvPr id="81" name="Oval 80">
                <a:extLst>
                  <a:ext uri="{FF2B5EF4-FFF2-40B4-BE49-F238E27FC236}">
                    <a16:creationId xmlns:a16="http://schemas.microsoft.com/office/drawing/2014/main" id="{4C14AD7E-9118-4BFD-8E6A-431DD0293719}"/>
                  </a:ext>
                </a:extLst>
              </p:cNvPr>
              <p:cNvSpPr/>
              <p:nvPr/>
            </p:nvSpPr>
            <p:spPr bwMode="auto">
              <a:xfrm>
                <a:off x="5961251" y="623341"/>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82" name="dev testing" descr="dev testing">
                <a:extLst>
                  <a:ext uri="{FF2B5EF4-FFF2-40B4-BE49-F238E27FC236}">
                    <a16:creationId xmlns:a16="http://schemas.microsoft.com/office/drawing/2014/main" id="{7E7F7AC0-3ABE-4749-AB70-EB03BAA3D16E}"/>
                  </a:ext>
                </a:extLst>
              </p:cNvPr>
              <p:cNvGrpSpPr>
                <a:grpSpLocks noChangeAspect="1"/>
              </p:cNvGrpSpPr>
              <p:nvPr/>
            </p:nvGrpSpPr>
            <p:grpSpPr bwMode="auto">
              <a:xfrm>
                <a:off x="6108910" y="788021"/>
                <a:ext cx="307526" cy="273484"/>
                <a:chOff x="448" y="809"/>
                <a:chExt cx="262" cy="233"/>
              </a:xfrm>
            </p:grpSpPr>
            <p:sp>
              <p:nvSpPr>
                <p:cNvPr id="83" name="AutoShape 3">
                  <a:extLst>
                    <a:ext uri="{FF2B5EF4-FFF2-40B4-BE49-F238E27FC236}">
                      <a16:creationId xmlns:a16="http://schemas.microsoft.com/office/drawing/2014/main" id="{7E419347-CAC4-432E-8AC8-CA500BDA8F13}"/>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5">
                  <a:extLst>
                    <a:ext uri="{FF2B5EF4-FFF2-40B4-BE49-F238E27FC236}">
                      <a16:creationId xmlns:a16="http://schemas.microsoft.com/office/drawing/2014/main" id="{1632FAE0-77E4-46A9-83A2-15F63A4E8F30}"/>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6">
                  <a:extLst>
                    <a:ext uri="{FF2B5EF4-FFF2-40B4-BE49-F238E27FC236}">
                      <a16:creationId xmlns:a16="http://schemas.microsoft.com/office/drawing/2014/main" id="{80CD59F3-A4B1-424E-929F-E7CC24A0BC79}"/>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7">
                  <a:extLst>
                    <a:ext uri="{FF2B5EF4-FFF2-40B4-BE49-F238E27FC236}">
                      <a16:creationId xmlns:a16="http://schemas.microsoft.com/office/drawing/2014/main" id="{7BAA1FAB-ACFF-4E0B-9685-1690DD7D208B}"/>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
                  <a:extLst>
                    <a:ext uri="{FF2B5EF4-FFF2-40B4-BE49-F238E27FC236}">
                      <a16:creationId xmlns:a16="http://schemas.microsoft.com/office/drawing/2014/main" id="{372361B3-D33A-4E98-9B3C-27F64687801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9">
                  <a:extLst>
                    <a:ext uri="{FF2B5EF4-FFF2-40B4-BE49-F238E27FC236}">
                      <a16:creationId xmlns:a16="http://schemas.microsoft.com/office/drawing/2014/main" id="{804AB24C-82AF-45CA-A304-D528AF0AA0B0}"/>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0">
                  <a:extLst>
                    <a:ext uri="{FF2B5EF4-FFF2-40B4-BE49-F238E27FC236}">
                      <a16:creationId xmlns:a16="http://schemas.microsoft.com/office/drawing/2014/main" id="{43F47C4C-9B36-44B5-8C20-38194444E146}"/>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1">
                  <a:extLst>
                    <a:ext uri="{FF2B5EF4-FFF2-40B4-BE49-F238E27FC236}">
                      <a16:creationId xmlns:a16="http://schemas.microsoft.com/office/drawing/2014/main" id="{BB795125-2046-49A2-93F9-DEB995B9BDBC}"/>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2">
                  <a:extLst>
                    <a:ext uri="{FF2B5EF4-FFF2-40B4-BE49-F238E27FC236}">
                      <a16:creationId xmlns:a16="http://schemas.microsoft.com/office/drawing/2014/main" id="{15862A94-15E2-45F2-8FC9-52F7D1FC9A80}"/>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3">
                  <a:extLst>
                    <a:ext uri="{FF2B5EF4-FFF2-40B4-BE49-F238E27FC236}">
                      <a16:creationId xmlns:a16="http://schemas.microsoft.com/office/drawing/2014/main" id="{8C1B4DBE-C2E2-46C4-9194-A990022A2852}"/>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4">
                  <a:extLst>
                    <a:ext uri="{FF2B5EF4-FFF2-40B4-BE49-F238E27FC236}">
                      <a16:creationId xmlns:a16="http://schemas.microsoft.com/office/drawing/2014/main" id="{3F9DE04B-AD54-4AE8-9676-D2F683BA3CA2}"/>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5">
                  <a:extLst>
                    <a:ext uri="{FF2B5EF4-FFF2-40B4-BE49-F238E27FC236}">
                      <a16:creationId xmlns:a16="http://schemas.microsoft.com/office/drawing/2014/main" id="{74489D21-611F-4A16-8312-04CB814A2BA7}"/>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6">
                  <a:extLst>
                    <a:ext uri="{FF2B5EF4-FFF2-40B4-BE49-F238E27FC236}">
                      <a16:creationId xmlns:a16="http://schemas.microsoft.com/office/drawing/2014/main" id="{A4697959-DC95-48AC-BD6A-9C1F503BE0BE}"/>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6" name="Group 95">
            <a:extLst>
              <a:ext uri="{FF2B5EF4-FFF2-40B4-BE49-F238E27FC236}">
                <a16:creationId xmlns:a16="http://schemas.microsoft.com/office/drawing/2014/main" id="{D16FAA44-3E3B-49D2-9E5A-D0EDA32433E8}"/>
              </a:ext>
            </a:extLst>
          </p:cNvPr>
          <p:cNvGrpSpPr/>
          <p:nvPr/>
        </p:nvGrpSpPr>
        <p:grpSpPr>
          <a:xfrm>
            <a:off x="8454378" y="4521789"/>
            <a:ext cx="2651079" cy="663128"/>
            <a:chOff x="5931110" y="4810265"/>
            <a:chExt cx="2651079" cy="663128"/>
          </a:xfrm>
        </p:grpSpPr>
        <p:sp>
          <p:nvSpPr>
            <p:cNvPr id="97" name="TextBox 96">
              <a:extLst>
                <a:ext uri="{FF2B5EF4-FFF2-40B4-BE49-F238E27FC236}">
                  <a16:creationId xmlns:a16="http://schemas.microsoft.com/office/drawing/2014/main" id="{FCFDDA3A-816B-4E32-8B43-F04E9E2C8C03}"/>
                </a:ext>
              </a:extLst>
            </p:cNvPr>
            <p:cNvSpPr txBox="1"/>
            <p:nvPr/>
          </p:nvSpPr>
          <p:spPr>
            <a:xfrm>
              <a:off x="6875348" y="4901990"/>
              <a:ext cx="1706841" cy="430887"/>
            </a:xfrm>
            <a:prstGeom prst="rect">
              <a:avLst/>
            </a:prstGeom>
            <a:noFill/>
          </p:spPr>
          <p:txBody>
            <a:bodyPr wrap="square" lIns="0" tIns="0" rIns="0" bIns="0" rtlCol="0" anchor="ctr">
              <a:spAutoFit/>
            </a:bodyPr>
            <a:lstStyle/>
            <a:p>
              <a:pPr defTabSz="914367"/>
              <a:r>
                <a:rPr lang="en-US" sz="1400" dirty="0">
                  <a:gradFill>
                    <a:gsLst>
                      <a:gs pos="2917">
                        <a:srgbClr val="000000"/>
                      </a:gs>
                      <a:gs pos="30000">
                        <a:srgbClr val="000000"/>
                      </a:gs>
                    </a:gsLst>
                    <a:lin ang="5400000" scaled="0"/>
                  </a:gradFill>
                  <a:latin typeface="Segoe UI Semibold"/>
                </a:rPr>
                <a:t>Community driven vendor neutral</a:t>
              </a:r>
            </a:p>
          </p:txBody>
        </p:sp>
        <p:grpSp>
          <p:nvGrpSpPr>
            <p:cNvPr id="98" name="Group 97">
              <a:extLst>
                <a:ext uri="{FF2B5EF4-FFF2-40B4-BE49-F238E27FC236}">
                  <a16:creationId xmlns:a16="http://schemas.microsoft.com/office/drawing/2014/main" id="{B1783A8F-9984-4438-85A3-684A6B7868C0}"/>
                </a:ext>
              </a:extLst>
            </p:cNvPr>
            <p:cNvGrpSpPr/>
            <p:nvPr/>
          </p:nvGrpSpPr>
          <p:grpSpPr>
            <a:xfrm>
              <a:off x="5931110" y="4810265"/>
              <a:ext cx="663128" cy="663128"/>
              <a:chOff x="5961252" y="4840407"/>
              <a:chExt cx="602844" cy="602844"/>
            </a:xfrm>
          </p:grpSpPr>
          <p:sp>
            <p:nvSpPr>
              <p:cNvPr id="99" name="Oval 98">
                <a:extLst>
                  <a:ext uri="{FF2B5EF4-FFF2-40B4-BE49-F238E27FC236}">
                    <a16:creationId xmlns:a16="http://schemas.microsoft.com/office/drawing/2014/main" id="{C67599C9-33C1-49BB-9144-AE044666FED8}"/>
                  </a:ext>
                </a:extLst>
              </p:cNvPr>
              <p:cNvSpPr/>
              <p:nvPr/>
            </p:nvSpPr>
            <p:spPr bwMode="auto">
              <a:xfrm>
                <a:off x="5961252" y="4840407"/>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100" name="Group 99">
                <a:extLst>
                  <a:ext uri="{FF2B5EF4-FFF2-40B4-BE49-F238E27FC236}">
                    <a16:creationId xmlns:a16="http://schemas.microsoft.com/office/drawing/2014/main" id="{519E21E4-7B38-4EC1-B0A6-79399FA9E09D}"/>
                  </a:ext>
                </a:extLst>
              </p:cNvPr>
              <p:cNvGrpSpPr/>
              <p:nvPr/>
            </p:nvGrpSpPr>
            <p:grpSpPr>
              <a:xfrm>
                <a:off x="6082773" y="4941268"/>
                <a:ext cx="359800" cy="399870"/>
                <a:chOff x="6096000" y="4566788"/>
                <a:chExt cx="452279" cy="502648"/>
              </a:xfrm>
            </p:grpSpPr>
            <p:grpSp>
              <p:nvGrpSpPr>
                <p:cNvPr id="101" name="Group 100" descr="people, collaboration&#10;">
                  <a:extLst>
                    <a:ext uri="{FF2B5EF4-FFF2-40B4-BE49-F238E27FC236}">
                      <a16:creationId xmlns:a16="http://schemas.microsoft.com/office/drawing/2014/main" id="{C8DDC317-D2E6-40E1-BAD9-C7318B71F2A6}"/>
                    </a:ext>
                  </a:extLst>
                </p:cNvPr>
                <p:cNvGrpSpPr>
                  <a:grpSpLocks noChangeAspect="1"/>
                </p:cNvGrpSpPr>
                <p:nvPr/>
              </p:nvGrpSpPr>
              <p:grpSpPr>
                <a:xfrm>
                  <a:off x="6096000" y="4789155"/>
                  <a:ext cx="452279" cy="280281"/>
                  <a:chOff x="7854785" y="3561397"/>
                  <a:chExt cx="411163" cy="254801"/>
                </a:xfrm>
              </p:grpSpPr>
              <p:sp>
                <p:nvSpPr>
                  <p:cNvPr id="107" name="Freeform: Shape 106">
                    <a:extLst>
                      <a:ext uri="{FF2B5EF4-FFF2-40B4-BE49-F238E27FC236}">
                        <a16:creationId xmlns:a16="http://schemas.microsoft.com/office/drawing/2014/main" id="{AC14D37A-5B52-4E75-ACC0-BFA01EB9C4F7}"/>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6EDC002-D7E4-47A3-9EAA-F1B1EF6301DD}"/>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E0D777A-EE1F-485A-AC71-E5D8B55CC5CD}"/>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1DF6A56-256F-41CB-A72F-C6CDA40A57D4}"/>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C6DB4A-0E81-42B2-88A2-EE7D936E78B1}"/>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B451F72-2F7D-42FC-9C81-81D2AF54F00F}"/>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endParaRPr lang="en-US"/>
                  </a:p>
                </p:txBody>
              </p:sp>
            </p:grpSp>
            <p:grpSp>
              <p:nvGrpSpPr>
                <p:cNvPr id="102" name="Group 101">
                  <a:extLst>
                    <a:ext uri="{FF2B5EF4-FFF2-40B4-BE49-F238E27FC236}">
                      <a16:creationId xmlns:a16="http://schemas.microsoft.com/office/drawing/2014/main" id="{A451DA40-3336-469D-AA75-E05AA5178DE5}"/>
                    </a:ext>
                  </a:extLst>
                </p:cNvPr>
                <p:cNvGrpSpPr/>
                <p:nvPr/>
              </p:nvGrpSpPr>
              <p:grpSpPr>
                <a:xfrm>
                  <a:off x="6209186" y="4566788"/>
                  <a:ext cx="230183" cy="216688"/>
                  <a:chOff x="6209186" y="4566788"/>
                  <a:chExt cx="230183" cy="216688"/>
                </a:xfrm>
              </p:grpSpPr>
              <p:sp>
                <p:nvSpPr>
                  <p:cNvPr id="103" name="Freeform: Shape 102">
                    <a:extLst>
                      <a:ext uri="{FF2B5EF4-FFF2-40B4-BE49-F238E27FC236}">
                        <a16:creationId xmlns:a16="http://schemas.microsoft.com/office/drawing/2014/main" id="{1E3F35D9-693A-4747-B4B4-8ABB45F1FA4D}"/>
                      </a:ext>
                    </a:extLst>
                  </p:cNvPr>
                  <p:cNvSpPr/>
                  <p:nvPr/>
                </p:nvSpPr>
                <p:spPr>
                  <a:xfrm>
                    <a:off x="6209186" y="4566788"/>
                    <a:ext cx="230183" cy="216688"/>
                  </a:xfrm>
                  <a:custGeom>
                    <a:avLst/>
                    <a:gdLst>
                      <a:gd name="connsiteX0" fmla="*/ 230184 w 230183"/>
                      <a:gd name="connsiteY0" fmla="*/ 0 h 216688"/>
                      <a:gd name="connsiteX1" fmla="*/ 0 w 230183"/>
                      <a:gd name="connsiteY1" fmla="*/ 0 h 216688"/>
                      <a:gd name="connsiteX2" fmla="*/ 0 w 230183"/>
                      <a:gd name="connsiteY2" fmla="*/ 169173 h 216688"/>
                      <a:gd name="connsiteX3" fmla="*/ 60666 w 230183"/>
                      <a:gd name="connsiteY3" fmla="*/ 169173 h 216688"/>
                      <a:gd name="connsiteX4" fmla="*/ 60666 w 230183"/>
                      <a:gd name="connsiteY4" fmla="*/ 216689 h 216688"/>
                      <a:gd name="connsiteX5" fmla="*/ 108084 w 230183"/>
                      <a:gd name="connsiteY5" fmla="*/ 169173 h 216688"/>
                      <a:gd name="connsiteX6" fmla="*/ 230184 w 230183"/>
                      <a:gd name="connsiteY6" fmla="*/ 169173 h 216688"/>
                      <a:gd name="connsiteX7" fmla="*/ 230184 w 230183"/>
                      <a:gd name="connsiteY7" fmla="*/ 0 h 2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183" h="216688">
                        <a:moveTo>
                          <a:pt x="230184" y="0"/>
                        </a:moveTo>
                        <a:lnTo>
                          <a:pt x="0" y="0"/>
                        </a:lnTo>
                        <a:lnTo>
                          <a:pt x="0" y="169173"/>
                        </a:lnTo>
                        <a:lnTo>
                          <a:pt x="60666" y="169173"/>
                        </a:lnTo>
                        <a:lnTo>
                          <a:pt x="60666" y="216689"/>
                        </a:lnTo>
                        <a:lnTo>
                          <a:pt x="108084" y="169173"/>
                        </a:lnTo>
                        <a:lnTo>
                          <a:pt x="230184" y="169173"/>
                        </a:lnTo>
                        <a:lnTo>
                          <a:pt x="230184" y="0"/>
                        </a:lnTo>
                        <a:close/>
                      </a:path>
                    </a:pathLst>
                  </a:custGeom>
                  <a:solidFill>
                    <a:srgbClr val="0078D4"/>
                  </a:solidFill>
                  <a:ln w="466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03660541-5B30-4282-B3A5-7ADBBFF8895F}"/>
                      </a:ext>
                    </a:extLst>
                  </p:cNvPr>
                  <p:cNvSpPr/>
                  <p:nvPr/>
                </p:nvSpPr>
                <p:spPr>
                  <a:xfrm>
                    <a:off x="6257774" y="4602105"/>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5"/>
                          <a:pt x="2706" y="12202"/>
                          <a:pt x="6099" y="12202"/>
                        </a:cubicBezTo>
                        <a:lnTo>
                          <a:pt x="127270" y="12202"/>
                        </a:lnTo>
                        <a:cubicBezTo>
                          <a:pt x="130663" y="12202"/>
                          <a:pt x="133369" y="9455"/>
                          <a:pt x="133369" y="6101"/>
                        </a:cubicBezTo>
                        <a:close/>
                      </a:path>
                    </a:pathLst>
                  </a:custGeom>
                  <a:solidFill>
                    <a:srgbClr val="50E6FF"/>
                  </a:solidFill>
                  <a:ln w="466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04743A4B-00F0-4103-A55D-52359811F7E0}"/>
                      </a:ext>
                    </a:extLst>
                  </p:cNvPr>
                  <p:cNvSpPr/>
                  <p:nvPr/>
                </p:nvSpPr>
                <p:spPr>
                  <a:xfrm>
                    <a:off x="6257774" y="4644604"/>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4"/>
                          <a:pt x="2706" y="12202"/>
                          <a:pt x="6099" y="12202"/>
                        </a:cubicBezTo>
                        <a:lnTo>
                          <a:pt x="127270" y="12202"/>
                        </a:lnTo>
                        <a:cubicBezTo>
                          <a:pt x="130663" y="12202"/>
                          <a:pt x="133369" y="9454"/>
                          <a:pt x="133369" y="6101"/>
                        </a:cubicBezTo>
                        <a:close/>
                      </a:path>
                    </a:pathLst>
                  </a:custGeom>
                  <a:solidFill>
                    <a:srgbClr val="50E6FF"/>
                  </a:solidFill>
                  <a:ln w="466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2F5EDE9-5094-4E3C-A0BD-1FE709B56BDB}"/>
                      </a:ext>
                    </a:extLst>
                  </p:cNvPr>
                  <p:cNvSpPr/>
                  <p:nvPr/>
                </p:nvSpPr>
                <p:spPr>
                  <a:xfrm>
                    <a:off x="6257774" y="4687029"/>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8"/>
                          <a:pt x="130663" y="0"/>
                          <a:pt x="127270" y="0"/>
                        </a:cubicBezTo>
                        <a:lnTo>
                          <a:pt x="6099" y="0"/>
                        </a:lnTo>
                        <a:cubicBezTo>
                          <a:pt x="2747" y="0"/>
                          <a:pt x="0" y="2708"/>
                          <a:pt x="0" y="6101"/>
                        </a:cubicBezTo>
                        <a:cubicBezTo>
                          <a:pt x="0" y="9455"/>
                          <a:pt x="2706" y="12202"/>
                          <a:pt x="6099" y="12202"/>
                        </a:cubicBezTo>
                        <a:lnTo>
                          <a:pt x="127270" y="12202"/>
                        </a:lnTo>
                        <a:cubicBezTo>
                          <a:pt x="130663" y="12202"/>
                          <a:pt x="133369" y="9455"/>
                          <a:pt x="133369" y="6101"/>
                        </a:cubicBezTo>
                        <a:close/>
                      </a:path>
                    </a:pathLst>
                  </a:custGeom>
                  <a:solidFill>
                    <a:srgbClr val="50E6FF"/>
                  </a:solidFill>
                  <a:ln w="4665" cap="flat">
                    <a:noFill/>
                    <a:prstDash val="solid"/>
                    <a:miter/>
                  </a:ln>
                </p:spPr>
                <p:txBody>
                  <a:bodyPr rtlCol="0" anchor="ctr"/>
                  <a:lstStyle/>
                  <a:p>
                    <a:endParaRPr lang="en-US"/>
                  </a:p>
                </p:txBody>
              </p:sp>
            </p:grpSp>
          </p:grpSp>
        </p:grpSp>
      </p:grpSp>
      <p:grpSp>
        <p:nvGrpSpPr>
          <p:cNvPr id="113" name="Group 112">
            <a:extLst>
              <a:ext uri="{FF2B5EF4-FFF2-40B4-BE49-F238E27FC236}">
                <a16:creationId xmlns:a16="http://schemas.microsoft.com/office/drawing/2014/main" id="{A7070CF8-3CCC-4763-8441-DBC6302BF29E}"/>
              </a:ext>
            </a:extLst>
          </p:cNvPr>
          <p:cNvGrpSpPr/>
          <p:nvPr/>
        </p:nvGrpSpPr>
        <p:grpSpPr>
          <a:xfrm>
            <a:off x="8448848" y="3484392"/>
            <a:ext cx="2762196" cy="663128"/>
            <a:chOff x="5931109" y="5653677"/>
            <a:chExt cx="2762196" cy="663128"/>
          </a:xfrm>
        </p:grpSpPr>
        <p:sp>
          <p:nvSpPr>
            <p:cNvPr id="114" name="TextBox 113">
              <a:extLst>
                <a:ext uri="{FF2B5EF4-FFF2-40B4-BE49-F238E27FC236}">
                  <a16:creationId xmlns:a16="http://schemas.microsoft.com/office/drawing/2014/main" id="{C6CD1B9D-5D6D-4604-961C-CB76819AD361}"/>
                </a:ext>
              </a:extLst>
            </p:cNvPr>
            <p:cNvSpPr txBox="1"/>
            <p:nvPr/>
          </p:nvSpPr>
          <p:spPr>
            <a:xfrm>
              <a:off x="6875349" y="5740231"/>
              <a:ext cx="1817956" cy="430887"/>
            </a:xfrm>
            <a:prstGeom prst="rect">
              <a:avLst/>
            </a:prstGeom>
            <a:noFill/>
          </p:spPr>
          <p:txBody>
            <a:bodyPr wrap="square" lIns="0" tIns="0" rIns="0" bIns="0" rtlCol="0" anchor="ctr">
              <a:spAutoFit/>
            </a:bodyPr>
            <a:lstStyle/>
            <a:p>
              <a:pPr defTabSz="914367"/>
              <a:r>
                <a:rPr lang="en-US" sz="1400" dirty="0">
                  <a:gradFill>
                    <a:gsLst>
                      <a:gs pos="2917">
                        <a:srgbClr val="000000"/>
                      </a:gs>
                      <a:gs pos="30000">
                        <a:srgbClr val="000000"/>
                      </a:gs>
                    </a:gsLst>
                    <a:lin ang="5400000" scaled="0"/>
                  </a:gradFill>
                  <a:latin typeface="Segoe UI Semibold"/>
                </a:rPr>
                <a:t>Platform agnostic: Runs on cloud + edge</a:t>
              </a:r>
            </a:p>
          </p:txBody>
        </p:sp>
        <p:grpSp>
          <p:nvGrpSpPr>
            <p:cNvPr id="115" name="Group 114">
              <a:extLst>
                <a:ext uri="{FF2B5EF4-FFF2-40B4-BE49-F238E27FC236}">
                  <a16:creationId xmlns:a16="http://schemas.microsoft.com/office/drawing/2014/main" id="{C4451B85-55E8-4173-A7E6-A155DC4994EB}"/>
                </a:ext>
              </a:extLst>
            </p:cNvPr>
            <p:cNvGrpSpPr/>
            <p:nvPr/>
          </p:nvGrpSpPr>
          <p:grpSpPr>
            <a:xfrm>
              <a:off x="5931109" y="5653677"/>
              <a:ext cx="663128" cy="663128"/>
              <a:chOff x="5961251" y="5683819"/>
              <a:chExt cx="602844" cy="602844"/>
            </a:xfrm>
          </p:grpSpPr>
          <p:sp>
            <p:nvSpPr>
              <p:cNvPr id="116" name="Oval 115">
                <a:extLst>
                  <a:ext uri="{FF2B5EF4-FFF2-40B4-BE49-F238E27FC236}">
                    <a16:creationId xmlns:a16="http://schemas.microsoft.com/office/drawing/2014/main" id="{A34D0FC6-8249-428E-8860-14CC93AC2A56}"/>
                  </a:ext>
                </a:extLst>
              </p:cNvPr>
              <p:cNvSpPr/>
              <p:nvPr/>
            </p:nvSpPr>
            <p:spPr bwMode="auto">
              <a:xfrm>
                <a:off x="5961251" y="5683819"/>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grpSp>
            <p:nvGrpSpPr>
              <p:cNvPr id="117" name="access" descr="access, cloud">
                <a:extLst>
                  <a:ext uri="{FF2B5EF4-FFF2-40B4-BE49-F238E27FC236}">
                    <a16:creationId xmlns:a16="http://schemas.microsoft.com/office/drawing/2014/main" id="{BAC74A3F-3804-4246-945C-14E71B30B0BC}"/>
                  </a:ext>
                </a:extLst>
              </p:cNvPr>
              <p:cNvGrpSpPr>
                <a:grpSpLocks noChangeAspect="1"/>
              </p:cNvGrpSpPr>
              <p:nvPr/>
            </p:nvGrpSpPr>
            <p:grpSpPr bwMode="auto">
              <a:xfrm>
                <a:off x="6103752" y="5826321"/>
                <a:ext cx="317842" cy="317840"/>
                <a:chOff x="2821" y="3067"/>
                <a:chExt cx="258" cy="258"/>
              </a:xfrm>
            </p:grpSpPr>
            <p:sp>
              <p:nvSpPr>
                <p:cNvPr id="118" name="AutoShape 163">
                  <a:extLst>
                    <a:ext uri="{FF2B5EF4-FFF2-40B4-BE49-F238E27FC236}">
                      <a16:creationId xmlns:a16="http://schemas.microsoft.com/office/drawing/2014/main" id="{E1F8F55E-647E-43F4-8F27-492B17582BA4}"/>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65">
                  <a:extLst>
                    <a:ext uri="{FF2B5EF4-FFF2-40B4-BE49-F238E27FC236}">
                      <a16:creationId xmlns:a16="http://schemas.microsoft.com/office/drawing/2014/main" id="{A330F541-A993-44B0-909F-D3009CFC756D}"/>
                    </a:ext>
                  </a:extLst>
                </p:cNvPr>
                <p:cNvSpPr>
                  <a:spLocks noChangeArrowheads="1"/>
                </p:cNvSpPr>
                <p:nvPr/>
              </p:nvSpPr>
              <p:spPr bwMode="auto">
                <a:xfrm>
                  <a:off x="2981" y="3107"/>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6">
                  <a:extLst>
                    <a:ext uri="{FF2B5EF4-FFF2-40B4-BE49-F238E27FC236}">
                      <a16:creationId xmlns:a16="http://schemas.microsoft.com/office/drawing/2014/main" id="{9A21B963-E1A7-4C7B-BDD2-8663E1320AF3}"/>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67">
                  <a:extLst>
                    <a:ext uri="{FF2B5EF4-FFF2-40B4-BE49-F238E27FC236}">
                      <a16:creationId xmlns:a16="http://schemas.microsoft.com/office/drawing/2014/main" id="{7C450386-967A-434A-88FF-66069A04FFC7}"/>
                    </a:ext>
                  </a:extLst>
                </p:cNvPr>
                <p:cNvSpPr>
                  <a:spLocks noChangeArrowheads="1"/>
                </p:cNvSpPr>
                <p:nvPr/>
              </p:nvSpPr>
              <p:spPr bwMode="auto">
                <a:xfrm>
                  <a:off x="3016" y="3115"/>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168">
                  <a:extLst>
                    <a:ext uri="{FF2B5EF4-FFF2-40B4-BE49-F238E27FC236}">
                      <a16:creationId xmlns:a16="http://schemas.microsoft.com/office/drawing/2014/main" id="{03E4EB82-B0E1-492E-8640-AE888373C021}"/>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Rectangle 169">
                  <a:extLst>
                    <a:ext uri="{FF2B5EF4-FFF2-40B4-BE49-F238E27FC236}">
                      <a16:creationId xmlns:a16="http://schemas.microsoft.com/office/drawing/2014/main" id="{1D2ABF4C-EFF2-4101-907A-5C2E8C87F94A}"/>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70">
                  <a:extLst>
                    <a:ext uri="{FF2B5EF4-FFF2-40B4-BE49-F238E27FC236}">
                      <a16:creationId xmlns:a16="http://schemas.microsoft.com/office/drawing/2014/main" id="{325374A4-7F55-4D8A-BAB6-00CB11C46568}"/>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71">
                  <a:extLst>
                    <a:ext uri="{FF2B5EF4-FFF2-40B4-BE49-F238E27FC236}">
                      <a16:creationId xmlns:a16="http://schemas.microsoft.com/office/drawing/2014/main" id="{6E5BCF36-3A24-4571-A7B8-F92F29AC454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72">
                  <a:extLst>
                    <a:ext uri="{FF2B5EF4-FFF2-40B4-BE49-F238E27FC236}">
                      <a16:creationId xmlns:a16="http://schemas.microsoft.com/office/drawing/2014/main" id="{7F292703-4C1D-47C3-9B70-DE051815CDD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Rectangle 173">
                  <a:extLst>
                    <a:ext uri="{FF2B5EF4-FFF2-40B4-BE49-F238E27FC236}">
                      <a16:creationId xmlns:a16="http://schemas.microsoft.com/office/drawing/2014/main" id="{01BEC131-9399-4630-A6CF-7BD624546846}"/>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74">
                  <a:extLst>
                    <a:ext uri="{FF2B5EF4-FFF2-40B4-BE49-F238E27FC236}">
                      <a16:creationId xmlns:a16="http://schemas.microsoft.com/office/drawing/2014/main" id="{0E82C322-8989-49FF-AD10-149D48B34B9D}"/>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Rectangle 175">
                  <a:extLst>
                    <a:ext uri="{FF2B5EF4-FFF2-40B4-BE49-F238E27FC236}">
                      <a16:creationId xmlns:a16="http://schemas.microsoft.com/office/drawing/2014/main" id="{20456607-BED9-42E7-8DE1-3AD3D0B9022A}"/>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76">
                  <a:extLst>
                    <a:ext uri="{FF2B5EF4-FFF2-40B4-BE49-F238E27FC236}">
                      <a16:creationId xmlns:a16="http://schemas.microsoft.com/office/drawing/2014/main" id="{62497A41-0BA6-4A68-BF33-1DFA67338EBE}"/>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Rectangle 177">
                  <a:extLst>
                    <a:ext uri="{FF2B5EF4-FFF2-40B4-BE49-F238E27FC236}">
                      <a16:creationId xmlns:a16="http://schemas.microsoft.com/office/drawing/2014/main" id="{3DE191E9-7C2B-43A8-A4F7-72C81D8F2C17}"/>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78">
                  <a:extLst>
                    <a:ext uri="{FF2B5EF4-FFF2-40B4-BE49-F238E27FC236}">
                      <a16:creationId xmlns:a16="http://schemas.microsoft.com/office/drawing/2014/main" id="{8DA9B7F5-6753-41DA-B7B1-8B4E4B1D4851}"/>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179">
                  <a:extLst>
                    <a:ext uri="{FF2B5EF4-FFF2-40B4-BE49-F238E27FC236}">
                      <a16:creationId xmlns:a16="http://schemas.microsoft.com/office/drawing/2014/main" id="{188CF489-3A0B-4B58-889F-ECC077421100}"/>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180">
                  <a:extLst>
                    <a:ext uri="{FF2B5EF4-FFF2-40B4-BE49-F238E27FC236}">
                      <a16:creationId xmlns:a16="http://schemas.microsoft.com/office/drawing/2014/main" id="{AA6AFAE6-F2DF-4490-AFCA-CA412511BE9B}"/>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81">
                  <a:extLst>
                    <a:ext uri="{FF2B5EF4-FFF2-40B4-BE49-F238E27FC236}">
                      <a16:creationId xmlns:a16="http://schemas.microsoft.com/office/drawing/2014/main" id="{CDB28C48-DDD7-42B1-947B-2B3609C706AF}"/>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43" name="Group 142">
            <a:extLst>
              <a:ext uri="{FF2B5EF4-FFF2-40B4-BE49-F238E27FC236}">
                <a16:creationId xmlns:a16="http://schemas.microsoft.com/office/drawing/2014/main" id="{2CB2C668-9286-4890-933E-10DD55C3F1C8}"/>
              </a:ext>
            </a:extLst>
          </p:cNvPr>
          <p:cNvGrpSpPr/>
          <p:nvPr/>
        </p:nvGrpSpPr>
        <p:grpSpPr>
          <a:xfrm>
            <a:off x="4984990" y="3496129"/>
            <a:ext cx="3507648" cy="663128"/>
            <a:chOff x="5931109" y="3966851"/>
            <a:chExt cx="3507648" cy="663128"/>
          </a:xfrm>
        </p:grpSpPr>
        <p:sp>
          <p:nvSpPr>
            <p:cNvPr id="144" name="TextBox 143">
              <a:extLst>
                <a:ext uri="{FF2B5EF4-FFF2-40B4-BE49-F238E27FC236}">
                  <a16:creationId xmlns:a16="http://schemas.microsoft.com/office/drawing/2014/main" id="{524C3EE3-1B60-4C82-B8FD-F73EB351A906}"/>
                </a:ext>
              </a:extLst>
            </p:cNvPr>
            <p:cNvSpPr txBox="1"/>
            <p:nvPr/>
          </p:nvSpPr>
          <p:spPr>
            <a:xfrm>
              <a:off x="6875348" y="4063748"/>
              <a:ext cx="2563409" cy="430887"/>
            </a:xfrm>
            <a:prstGeom prst="rect">
              <a:avLst/>
            </a:prstGeom>
            <a:noFill/>
          </p:spPr>
          <p:txBody>
            <a:bodyPr wrap="square" lIns="0" tIns="0" rIns="0" bIns="0" rtlCol="0" anchor="ctr">
              <a:spAutoFit/>
            </a:bodyPr>
            <a:lstStyle/>
            <a:p>
              <a:pPr defTabSz="914367"/>
              <a:r>
                <a:rPr lang="en-US" sz="1400" dirty="0">
                  <a:gradFill>
                    <a:gsLst>
                      <a:gs pos="2917">
                        <a:srgbClr val="000000"/>
                      </a:gs>
                      <a:gs pos="30000">
                        <a:srgbClr val="000000"/>
                      </a:gs>
                    </a:gsLst>
                    <a:lin ang="5400000" scaled="0"/>
                  </a:gradFill>
                  <a:latin typeface="Segoe UI Semibold"/>
                </a:rPr>
                <a:t>Extensible and pluggable components</a:t>
              </a:r>
            </a:p>
          </p:txBody>
        </p:sp>
        <p:grpSp>
          <p:nvGrpSpPr>
            <p:cNvPr id="145" name="Group 144">
              <a:extLst>
                <a:ext uri="{FF2B5EF4-FFF2-40B4-BE49-F238E27FC236}">
                  <a16:creationId xmlns:a16="http://schemas.microsoft.com/office/drawing/2014/main" id="{9F6EFD86-EDE1-4CE5-86B6-77A79E17EBE3}"/>
                </a:ext>
              </a:extLst>
            </p:cNvPr>
            <p:cNvGrpSpPr/>
            <p:nvPr/>
          </p:nvGrpSpPr>
          <p:grpSpPr>
            <a:xfrm>
              <a:off x="5931109" y="3966851"/>
              <a:ext cx="663128" cy="663128"/>
              <a:chOff x="5961251" y="3996993"/>
              <a:chExt cx="602844" cy="602844"/>
            </a:xfrm>
          </p:grpSpPr>
          <p:sp>
            <p:nvSpPr>
              <p:cNvPr id="146" name="Oval 145">
                <a:extLst>
                  <a:ext uri="{FF2B5EF4-FFF2-40B4-BE49-F238E27FC236}">
                    <a16:creationId xmlns:a16="http://schemas.microsoft.com/office/drawing/2014/main" id="{6942F94F-40F5-4605-A4DD-41EC931698FD}"/>
                  </a:ext>
                </a:extLst>
              </p:cNvPr>
              <p:cNvSpPr/>
              <p:nvPr/>
            </p:nvSpPr>
            <p:spPr bwMode="auto">
              <a:xfrm>
                <a:off x="5961251" y="3996993"/>
                <a:ext cx="602844" cy="60284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147" name="Graphic 146">
                <a:extLst>
                  <a:ext uri="{FF2B5EF4-FFF2-40B4-BE49-F238E27FC236}">
                    <a16:creationId xmlns:a16="http://schemas.microsoft.com/office/drawing/2014/main" id="{6EA75E86-6A69-477A-A42E-C04BE0CE53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0978" y="4126721"/>
                <a:ext cx="343391" cy="343389"/>
              </a:xfrm>
              <a:prstGeom prst="rect">
                <a:avLst/>
              </a:prstGeom>
            </p:spPr>
          </p:pic>
        </p:grpSp>
      </p:grpSp>
    </p:spTree>
    <p:extLst>
      <p:ext uri="{BB962C8B-B14F-4D97-AF65-F5344CB8AC3E}">
        <p14:creationId xmlns:p14="http://schemas.microsoft.com/office/powerpoint/2010/main" val="2897465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High-level architecture</a:t>
            </a:r>
            <a:endParaRPr lang="en-US" sz="4400" dirty="0"/>
          </a:p>
        </p:txBody>
      </p:sp>
      <p:grpSp>
        <p:nvGrpSpPr>
          <p:cNvPr id="80" name="Group 79">
            <a:extLst>
              <a:ext uri="{FF2B5EF4-FFF2-40B4-BE49-F238E27FC236}">
                <a16:creationId xmlns:a16="http://schemas.microsoft.com/office/drawing/2014/main" id="{B8673890-52FF-444B-843D-977DCC11F643}"/>
              </a:ext>
            </a:extLst>
          </p:cNvPr>
          <p:cNvGrpSpPr/>
          <p:nvPr/>
        </p:nvGrpSpPr>
        <p:grpSpPr>
          <a:xfrm>
            <a:off x="574268" y="2985455"/>
            <a:ext cx="11025188" cy="2477141"/>
            <a:chOff x="588263" y="3484631"/>
            <a:chExt cx="11025188" cy="2477141"/>
          </a:xfrm>
        </p:grpSpPr>
        <p:sp>
          <p:nvSpPr>
            <p:cNvPr id="81" name="Rectangle 80">
              <a:extLst>
                <a:ext uri="{FF2B5EF4-FFF2-40B4-BE49-F238E27FC236}">
                  <a16:creationId xmlns:a16="http://schemas.microsoft.com/office/drawing/2014/main" id="{055A0F10-4B1E-4121-824F-44018FEBA697}"/>
                </a:ext>
              </a:extLst>
            </p:cNvPr>
            <p:cNvSpPr/>
            <p:nvPr/>
          </p:nvSpPr>
          <p:spPr bwMode="auto">
            <a:xfrm>
              <a:off x="588263" y="3484631"/>
              <a:ext cx="11025188" cy="2477141"/>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70AE918-7A25-4CA5-B2C0-61FD7A58327C}"/>
                </a:ext>
              </a:extLst>
            </p:cNvPr>
            <p:cNvSpPr/>
            <p:nvPr/>
          </p:nvSpPr>
          <p:spPr bwMode="auto">
            <a:xfrm>
              <a:off x="2530835" y="3812060"/>
              <a:ext cx="1115445" cy="1499446"/>
            </a:xfrm>
            <a:prstGeom prst="rect">
              <a:avLst/>
            </a:prstGeom>
            <a:solidFill>
              <a:schemeClr val="accent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Service-to- service invocation</a:t>
              </a:r>
            </a:p>
          </p:txBody>
        </p:sp>
        <p:sp>
          <p:nvSpPr>
            <p:cNvPr id="83" name="Rectangle 82">
              <a:extLst>
                <a:ext uri="{FF2B5EF4-FFF2-40B4-BE49-F238E27FC236}">
                  <a16:creationId xmlns:a16="http://schemas.microsoft.com/office/drawing/2014/main" id="{9E414066-9839-4838-82FA-6E8DE81F01BC}"/>
                </a:ext>
              </a:extLst>
            </p:cNvPr>
            <p:cNvSpPr/>
            <p:nvPr/>
          </p:nvSpPr>
          <p:spPr bwMode="auto">
            <a:xfrm>
              <a:off x="3641061" y="3812060"/>
              <a:ext cx="1115445" cy="1499446"/>
            </a:xfrm>
            <a:prstGeom prst="rect">
              <a:avLst/>
            </a:prstGeom>
            <a:solidFill>
              <a:srgbClr val="156AB3"/>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84" name="Rectangle 83">
              <a:extLst>
                <a:ext uri="{FF2B5EF4-FFF2-40B4-BE49-F238E27FC236}">
                  <a16:creationId xmlns:a16="http://schemas.microsoft.com/office/drawing/2014/main" id="{B243340E-E0B6-4FB3-BB0F-5CBA18A57165}"/>
                </a:ext>
              </a:extLst>
            </p:cNvPr>
            <p:cNvSpPr/>
            <p:nvPr/>
          </p:nvSpPr>
          <p:spPr bwMode="auto">
            <a:xfrm>
              <a:off x="4751287" y="3812060"/>
              <a:ext cx="1115445" cy="1499446"/>
            </a:xfrm>
            <a:prstGeom prst="rect">
              <a:avLst/>
            </a:prstGeom>
            <a:solidFill>
              <a:srgbClr val="185A96"/>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85" name="Rectangle 84">
              <a:extLst>
                <a:ext uri="{FF2B5EF4-FFF2-40B4-BE49-F238E27FC236}">
                  <a16:creationId xmlns:a16="http://schemas.microsoft.com/office/drawing/2014/main" id="{26E38A14-000A-4B73-B0ED-094F31D90C09}"/>
                </a:ext>
              </a:extLst>
            </p:cNvPr>
            <p:cNvSpPr/>
            <p:nvPr/>
          </p:nvSpPr>
          <p:spPr bwMode="auto">
            <a:xfrm>
              <a:off x="5861749" y="3812060"/>
              <a:ext cx="1115445" cy="1499446"/>
            </a:xfrm>
            <a:prstGeom prst="rect">
              <a:avLst/>
            </a:prstGeom>
            <a:solidFill>
              <a:srgbClr val="1D4A79"/>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solidFill>
                    <a:srgbClr val="FFFFFF"/>
                  </a:solidFill>
                  <a:latin typeface="Segoe UI Semibold"/>
                  <a:ea typeface="Segoe UI" pitchFamily="34" charset="0"/>
                  <a:cs typeface="Segoe UI" pitchFamily="34" charset="0"/>
                </a:rPr>
                <a:t>B</a:t>
              </a:r>
              <a:r>
                <a:rPr kumimoji="0" lang="en-US" sz="1200" b="0" i="0" u="none" strike="noStrike" kern="1200" cap="none" spc="0" normalizeH="0" baseline="0" noProof="0" dirty="0" err="1">
                  <a:ln>
                    <a:noFill/>
                  </a:ln>
                  <a:solidFill>
                    <a:srgbClr val="FFFFFF"/>
                  </a:solidFill>
                  <a:effectLst/>
                  <a:uLnTx/>
                  <a:uFillTx/>
                  <a:latin typeface="Segoe UI Semibold"/>
                  <a:ea typeface="Segoe UI" pitchFamily="34" charset="0"/>
                  <a:cs typeface="Segoe UI" pitchFamily="34" charset="0"/>
                </a:rPr>
                <a:t>indings</a:t>
              </a:r>
              <a:endParaRPr kumimoji="0" lang="en-US" sz="1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dirty="0">
                  <a:solidFill>
                    <a:srgbClr val="FFFFFF"/>
                  </a:solidFill>
                  <a:latin typeface="Segoe UI Semibold"/>
                  <a:ea typeface="Segoe UI" pitchFamily="34" charset="0"/>
                  <a:cs typeface="Segoe UI" pitchFamily="34" charset="0"/>
                </a:rPr>
                <a:t>(input/output</a:t>
              </a:r>
              <a:r>
                <a:rPr lang="en-US" sz="1200" dirty="0">
                  <a:solidFill>
                    <a:srgbClr val="FFFFFF"/>
                  </a:solidFill>
                  <a:latin typeface="Segoe UI Semibold"/>
                  <a:ea typeface="Segoe UI" pitchFamily="34" charset="0"/>
                  <a:cs typeface="Segoe UI" pitchFamily="34" charset="0"/>
                </a:rPr>
                <a:t>)</a:t>
              </a:r>
              <a:br>
                <a:rPr kumimoji="0" lang="en-US" sz="1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br>
              <a:endParaRPr kumimoji="0" lang="en-US" sz="1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86" name="Rectangle 85">
              <a:extLst>
                <a:ext uri="{FF2B5EF4-FFF2-40B4-BE49-F238E27FC236}">
                  <a16:creationId xmlns:a16="http://schemas.microsoft.com/office/drawing/2014/main" id="{C3302D32-E139-48D6-A6CA-63A3FF88880A}"/>
                </a:ext>
              </a:extLst>
            </p:cNvPr>
            <p:cNvSpPr/>
            <p:nvPr/>
          </p:nvSpPr>
          <p:spPr bwMode="auto">
            <a:xfrm>
              <a:off x="6973251" y="3812060"/>
              <a:ext cx="1115445" cy="1499446"/>
            </a:xfrm>
            <a:prstGeom prst="rect">
              <a:avLst/>
            </a:prstGeom>
            <a:solidFill>
              <a:srgbClr val="23395C"/>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Actors</a:t>
              </a:r>
            </a:p>
          </p:txBody>
        </p:sp>
        <p:sp>
          <p:nvSpPr>
            <p:cNvPr id="87" name="Rectangle 86">
              <a:extLst>
                <a:ext uri="{FF2B5EF4-FFF2-40B4-BE49-F238E27FC236}">
                  <a16:creationId xmlns:a16="http://schemas.microsoft.com/office/drawing/2014/main" id="{443C983C-2091-46D3-B304-32260FB0CCBC}"/>
                </a:ext>
              </a:extLst>
            </p:cNvPr>
            <p:cNvSpPr/>
            <p:nvPr/>
          </p:nvSpPr>
          <p:spPr bwMode="auto">
            <a:xfrm>
              <a:off x="8083713" y="3812060"/>
              <a:ext cx="1115445" cy="1499446"/>
            </a:xfrm>
            <a:prstGeom prst="rect">
              <a:avLst/>
            </a:prstGeom>
            <a:solidFill>
              <a:srgbClr val="1A2C45"/>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Observability</a:t>
              </a:r>
            </a:p>
          </p:txBody>
        </p:sp>
        <p:sp>
          <p:nvSpPr>
            <p:cNvPr id="88" name="Rectangle 87">
              <a:extLst>
                <a:ext uri="{FF2B5EF4-FFF2-40B4-BE49-F238E27FC236}">
                  <a16:creationId xmlns:a16="http://schemas.microsoft.com/office/drawing/2014/main" id="{04CE29A7-8CE5-4EA9-AC88-E20EEDCF3AD8}"/>
                </a:ext>
              </a:extLst>
            </p:cNvPr>
            <p:cNvSpPr/>
            <p:nvPr/>
          </p:nvSpPr>
          <p:spPr bwMode="auto">
            <a:xfrm>
              <a:off x="9184176" y="3812060"/>
              <a:ext cx="1115445" cy="1499446"/>
            </a:xfrm>
            <a:prstGeom prst="rect">
              <a:avLst/>
            </a:prstGeom>
            <a:solidFill>
              <a:srgbClr val="121D2F"/>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pic>
          <p:nvPicPr>
            <p:cNvPr id="89" name="Graphic 88">
              <a:extLst>
                <a:ext uri="{FF2B5EF4-FFF2-40B4-BE49-F238E27FC236}">
                  <a16:creationId xmlns:a16="http://schemas.microsoft.com/office/drawing/2014/main" id="{C1B6E60D-2C58-487C-ACC3-5C0ABB8B21A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735062" y="3616376"/>
              <a:ext cx="1065348" cy="829670"/>
            </a:xfrm>
            <a:prstGeom prst="rect">
              <a:avLst/>
            </a:prstGeom>
          </p:spPr>
        </p:pic>
        <p:grpSp>
          <p:nvGrpSpPr>
            <p:cNvPr id="90" name="Group 89">
              <a:extLst>
                <a:ext uri="{FF2B5EF4-FFF2-40B4-BE49-F238E27FC236}">
                  <a16:creationId xmlns:a16="http://schemas.microsoft.com/office/drawing/2014/main" id="{83DA2E88-7C92-4534-85B5-92AF8715A5F0}"/>
                </a:ext>
              </a:extLst>
            </p:cNvPr>
            <p:cNvGrpSpPr/>
            <p:nvPr/>
          </p:nvGrpSpPr>
          <p:grpSpPr>
            <a:xfrm>
              <a:off x="2882409" y="4092042"/>
              <a:ext cx="418791" cy="314215"/>
              <a:chOff x="3018614" y="4968330"/>
              <a:chExt cx="418791" cy="314215"/>
            </a:xfrm>
          </p:grpSpPr>
          <p:sp>
            <p:nvSpPr>
              <p:cNvPr id="211" name="Rectangle 932">
                <a:extLst>
                  <a:ext uri="{FF2B5EF4-FFF2-40B4-BE49-F238E27FC236}">
                    <a16:creationId xmlns:a16="http://schemas.microsoft.com/office/drawing/2014/main" id="{1C717762-8D2D-4B16-8F01-5FFAF21FF9D2}"/>
                  </a:ext>
                </a:extLst>
              </p:cNvPr>
              <p:cNvSpPr>
                <a:spLocks noChangeArrowheads="1"/>
              </p:cNvSpPr>
              <p:nvPr/>
            </p:nvSpPr>
            <p:spPr bwMode="auto">
              <a:xfrm>
                <a:off x="3228010" y="5232925"/>
                <a:ext cx="103995" cy="12027"/>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933">
                <a:extLst>
                  <a:ext uri="{FF2B5EF4-FFF2-40B4-BE49-F238E27FC236}">
                    <a16:creationId xmlns:a16="http://schemas.microsoft.com/office/drawing/2014/main" id="{154281A6-341B-4FB3-B310-B8FAFC58984A}"/>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934">
                <a:extLst>
                  <a:ext uri="{FF2B5EF4-FFF2-40B4-BE49-F238E27FC236}">
                    <a16:creationId xmlns:a16="http://schemas.microsoft.com/office/drawing/2014/main" id="{D5B28AF4-1407-451C-B1A9-06FB19EFD0FF}"/>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4" name="Rectangle 936">
                <a:extLst>
                  <a:ext uri="{FF2B5EF4-FFF2-40B4-BE49-F238E27FC236}">
                    <a16:creationId xmlns:a16="http://schemas.microsoft.com/office/drawing/2014/main" id="{C3B2413F-3C0B-4F87-8262-AE7815AE3A70}"/>
                  </a:ext>
                </a:extLst>
              </p:cNvPr>
              <p:cNvSpPr>
                <a:spLocks noChangeArrowheads="1"/>
              </p:cNvSpPr>
              <p:nvPr/>
            </p:nvSpPr>
            <p:spPr bwMode="auto">
              <a:xfrm>
                <a:off x="3244874" y="5121673"/>
                <a:ext cx="8994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5" name="Rectangle 937">
                <a:extLst>
                  <a:ext uri="{FF2B5EF4-FFF2-40B4-BE49-F238E27FC236}">
                    <a16:creationId xmlns:a16="http://schemas.microsoft.com/office/drawing/2014/main" id="{D1F9480A-0F34-45F3-BE30-52705845D5D8}"/>
                  </a:ext>
                </a:extLst>
              </p:cNvPr>
              <p:cNvSpPr>
                <a:spLocks noChangeArrowheads="1"/>
              </p:cNvSpPr>
              <p:nvPr/>
            </p:nvSpPr>
            <p:spPr bwMode="auto">
              <a:xfrm>
                <a:off x="3070611" y="5121673"/>
                <a:ext cx="92752" cy="1052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6" name="Oval 938">
                <a:extLst>
                  <a:ext uri="{FF2B5EF4-FFF2-40B4-BE49-F238E27FC236}">
                    <a16:creationId xmlns:a16="http://schemas.microsoft.com/office/drawing/2014/main" id="{83AECEC0-0517-46C5-BB0A-45D0315151FA}"/>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7" name="Rectangle 939">
                <a:extLst>
                  <a:ext uri="{FF2B5EF4-FFF2-40B4-BE49-F238E27FC236}">
                    <a16:creationId xmlns:a16="http://schemas.microsoft.com/office/drawing/2014/main" id="{F6DE6C63-D632-4F98-BD3B-5CEA8322BEB8}"/>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8" name="Oval 940">
                <a:extLst>
                  <a:ext uri="{FF2B5EF4-FFF2-40B4-BE49-F238E27FC236}">
                    <a16:creationId xmlns:a16="http://schemas.microsoft.com/office/drawing/2014/main" id="{1A382A1A-2D7A-4263-AC4C-970EBC7A322C}"/>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9" name="Oval 941">
                <a:extLst>
                  <a:ext uri="{FF2B5EF4-FFF2-40B4-BE49-F238E27FC236}">
                    <a16:creationId xmlns:a16="http://schemas.microsoft.com/office/drawing/2014/main" id="{A1E89F14-014B-42AC-9675-20503DECC3D8}"/>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0" name="Oval 942">
                <a:extLst>
                  <a:ext uri="{FF2B5EF4-FFF2-40B4-BE49-F238E27FC236}">
                    <a16:creationId xmlns:a16="http://schemas.microsoft.com/office/drawing/2014/main" id="{C2EED98F-CD14-4666-8B0D-486B98236046}"/>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1" name="Rectangle 943">
                <a:extLst>
                  <a:ext uri="{FF2B5EF4-FFF2-40B4-BE49-F238E27FC236}">
                    <a16:creationId xmlns:a16="http://schemas.microsoft.com/office/drawing/2014/main" id="{6D7EB747-B198-4571-8964-6FD0F1B9D232}"/>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2" name="Rectangle 944" descr="component solutions">
                <a:extLst>
                  <a:ext uri="{FF2B5EF4-FFF2-40B4-BE49-F238E27FC236}">
                    <a16:creationId xmlns:a16="http://schemas.microsoft.com/office/drawing/2014/main" id="{99492080-E1FE-4B9D-8DA5-8C071B9903CB}"/>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945">
                <a:extLst>
                  <a:ext uri="{FF2B5EF4-FFF2-40B4-BE49-F238E27FC236}">
                    <a16:creationId xmlns:a16="http://schemas.microsoft.com/office/drawing/2014/main" id="{6CC46586-4744-49B2-BECD-9E3F9828AE7A}"/>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946">
                <a:extLst>
                  <a:ext uri="{FF2B5EF4-FFF2-40B4-BE49-F238E27FC236}">
                    <a16:creationId xmlns:a16="http://schemas.microsoft.com/office/drawing/2014/main" id="{5A8B6673-C5F4-4A83-8518-B19ABEF1334D}"/>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947">
                <a:extLst>
                  <a:ext uri="{FF2B5EF4-FFF2-40B4-BE49-F238E27FC236}">
                    <a16:creationId xmlns:a16="http://schemas.microsoft.com/office/drawing/2014/main" id="{E971D1B8-CC3C-40E6-B3F1-10AA0F4E5F3E}"/>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E2D2B61-18E3-4CA5-A966-FD6B2782F6E1}"/>
                </a:ext>
              </a:extLst>
            </p:cNvPr>
            <p:cNvGrpSpPr/>
            <p:nvPr/>
          </p:nvGrpSpPr>
          <p:grpSpPr>
            <a:xfrm>
              <a:off x="4114327" y="4094305"/>
              <a:ext cx="233132" cy="309689"/>
              <a:chOff x="4385537" y="4970593"/>
              <a:chExt cx="233132" cy="309689"/>
            </a:xfrm>
          </p:grpSpPr>
          <p:sp>
            <p:nvSpPr>
              <p:cNvPr id="208" name="Freeform: Shape 207">
                <a:extLst>
                  <a:ext uri="{FF2B5EF4-FFF2-40B4-BE49-F238E27FC236}">
                    <a16:creationId xmlns:a16="http://schemas.microsoft.com/office/drawing/2014/main" id="{19498E43-190C-4A2E-941F-037C4095541E}"/>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chemeClr val="bg1"/>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86A5532F-59EB-4CD3-91AC-D1FE00A5D0C2}"/>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7ACE8E4-826E-47EC-B92C-29CB36D32507}"/>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D3573583-8D38-4ED8-8AAA-F0FE85CEC65C}"/>
                </a:ext>
              </a:extLst>
            </p:cNvPr>
            <p:cNvGrpSpPr/>
            <p:nvPr/>
          </p:nvGrpSpPr>
          <p:grpSpPr>
            <a:xfrm>
              <a:off x="5113651" y="4139326"/>
              <a:ext cx="494558" cy="219646"/>
              <a:chOff x="5522126" y="5015614"/>
              <a:chExt cx="494558" cy="219646"/>
            </a:xfrm>
          </p:grpSpPr>
          <p:sp>
            <p:nvSpPr>
              <p:cNvPr id="201" name="AutoShape 131">
                <a:extLst>
                  <a:ext uri="{FF2B5EF4-FFF2-40B4-BE49-F238E27FC236}">
                    <a16:creationId xmlns:a16="http://schemas.microsoft.com/office/drawing/2014/main" id="{C0687E82-2F83-43F2-A5F8-ABA85585BAE8}"/>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Rectangle 133">
                <a:extLst>
                  <a:ext uri="{FF2B5EF4-FFF2-40B4-BE49-F238E27FC236}">
                    <a16:creationId xmlns:a16="http://schemas.microsoft.com/office/drawing/2014/main" id="{C4B5BC02-277F-440F-8DE7-451369FED3FD}"/>
                  </a:ext>
                </a:extLst>
              </p:cNvPr>
              <p:cNvSpPr>
                <a:spLocks noChangeArrowheads="1"/>
              </p:cNvSpPr>
              <p:nvPr/>
            </p:nvSpPr>
            <p:spPr bwMode="auto">
              <a:xfrm>
                <a:off x="5522126"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34">
                <a:extLst>
                  <a:ext uri="{FF2B5EF4-FFF2-40B4-BE49-F238E27FC236}">
                    <a16:creationId xmlns:a16="http://schemas.microsoft.com/office/drawing/2014/main" id="{E69215DC-9B19-4F71-99E8-CBF41B5277ED}"/>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35">
                <a:extLst>
                  <a:ext uri="{FF2B5EF4-FFF2-40B4-BE49-F238E27FC236}">
                    <a16:creationId xmlns:a16="http://schemas.microsoft.com/office/drawing/2014/main" id="{D48E44A0-A6B1-4F58-A2DD-FE36866CEA71}"/>
                  </a:ext>
                </a:extLst>
              </p:cNvPr>
              <p:cNvSpPr>
                <a:spLocks noChangeArrowheads="1"/>
              </p:cNvSpPr>
              <p:nvPr/>
            </p:nvSpPr>
            <p:spPr bwMode="auto">
              <a:xfrm>
                <a:off x="5729018" y="5015614"/>
                <a:ext cx="77939" cy="779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36">
                <a:extLst>
                  <a:ext uri="{FF2B5EF4-FFF2-40B4-BE49-F238E27FC236}">
                    <a16:creationId xmlns:a16="http://schemas.microsoft.com/office/drawing/2014/main" id="{2213A967-192E-409E-B21B-4C0CFB8BEB9C}"/>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 name="Rectangle 137">
                <a:extLst>
                  <a:ext uri="{FF2B5EF4-FFF2-40B4-BE49-F238E27FC236}">
                    <a16:creationId xmlns:a16="http://schemas.microsoft.com/office/drawing/2014/main" id="{B490B310-3900-42E5-9E58-3C78F800CCCB}"/>
                  </a:ext>
                </a:extLst>
              </p:cNvPr>
              <p:cNvSpPr>
                <a:spLocks noChangeArrowheads="1"/>
              </p:cNvSpPr>
              <p:nvPr/>
            </p:nvSpPr>
            <p:spPr bwMode="auto">
              <a:xfrm>
                <a:off x="5523543" y="5120477"/>
                <a:ext cx="442126" cy="779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7" name="Freeform 138">
                <a:extLst>
                  <a:ext uri="{FF2B5EF4-FFF2-40B4-BE49-F238E27FC236}">
                    <a16:creationId xmlns:a16="http://schemas.microsoft.com/office/drawing/2014/main" id="{5FD29FAD-C712-456D-874E-8D4A38A37027}"/>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3" name="Graphic 12">
              <a:extLst>
                <a:ext uri="{FF2B5EF4-FFF2-40B4-BE49-F238E27FC236}">
                  <a16:creationId xmlns:a16="http://schemas.microsoft.com/office/drawing/2014/main" id="{F19CAA87-99F3-4AFC-8F41-2D2FD748F7DC}"/>
                </a:ext>
              </a:extLst>
            </p:cNvPr>
            <p:cNvGrpSpPr/>
            <p:nvPr/>
          </p:nvGrpSpPr>
          <p:grpSpPr>
            <a:xfrm>
              <a:off x="6195240" y="4117045"/>
              <a:ext cx="413866" cy="264208"/>
              <a:chOff x="6668136" y="1819109"/>
              <a:chExt cx="605942" cy="386828"/>
            </a:xfrm>
          </p:grpSpPr>
          <p:sp>
            <p:nvSpPr>
              <p:cNvPr id="199" name="Freeform: Shape 198">
                <a:extLst>
                  <a:ext uri="{FF2B5EF4-FFF2-40B4-BE49-F238E27FC236}">
                    <a16:creationId xmlns:a16="http://schemas.microsoft.com/office/drawing/2014/main" id="{22ADE219-7E14-4E59-81B5-CF164D96D140}"/>
                  </a:ext>
                </a:extLst>
              </p:cNvPr>
              <p:cNvSpPr/>
              <p:nvPr/>
            </p:nvSpPr>
            <p:spPr>
              <a:xfrm>
                <a:off x="6915067" y="1921957"/>
                <a:ext cx="359011" cy="177397"/>
              </a:xfrm>
              <a:custGeom>
                <a:avLst/>
                <a:gdLst>
                  <a:gd name="connsiteX0" fmla="*/ 322135 w 359010"/>
                  <a:gd name="connsiteY0" fmla="*/ 51823 h 177397"/>
                  <a:gd name="connsiteX1" fmla="*/ 169371 w 359010"/>
                  <a:gd name="connsiteY1" fmla="*/ 51823 h 177397"/>
                  <a:gd name="connsiteX2" fmla="*/ 88699 w 359010"/>
                  <a:gd name="connsiteY2" fmla="*/ 0 h 177397"/>
                  <a:gd name="connsiteX3" fmla="*/ 0 w 359010"/>
                  <a:gd name="connsiteY3" fmla="*/ 88699 h 177397"/>
                  <a:gd name="connsiteX4" fmla="*/ 88699 w 359010"/>
                  <a:gd name="connsiteY4" fmla="*/ 177397 h 177397"/>
                  <a:gd name="connsiteX5" fmla="*/ 169371 w 359010"/>
                  <a:gd name="connsiteY5" fmla="*/ 125574 h 177397"/>
                  <a:gd name="connsiteX6" fmla="*/ 322135 w 359010"/>
                  <a:gd name="connsiteY6" fmla="*/ 125574 h 177397"/>
                  <a:gd name="connsiteX7" fmla="*/ 359011 w 359010"/>
                  <a:gd name="connsiteY7" fmla="*/ 88699 h 177397"/>
                  <a:gd name="connsiteX8" fmla="*/ 322135 w 359010"/>
                  <a:gd name="connsiteY8" fmla="*/ 51823 h 17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010" h="177397">
                    <a:moveTo>
                      <a:pt x="322135" y="51823"/>
                    </a:moveTo>
                    <a:lnTo>
                      <a:pt x="169371" y="51823"/>
                    </a:lnTo>
                    <a:cubicBezTo>
                      <a:pt x="155370" y="21253"/>
                      <a:pt x="124530" y="0"/>
                      <a:pt x="88699" y="0"/>
                    </a:cubicBezTo>
                    <a:cubicBezTo>
                      <a:pt x="39715" y="0"/>
                      <a:pt x="0" y="39715"/>
                      <a:pt x="0" y="88699"/>
                    </a:cubicBezTo>
                    <a:cubicBezTo>
                      <a:pt x="0" y="137682"/>
                      <a:pt x="39715" y="177397"/>
                      <a:pt x="88699" y="177397"/>
                    </a:cubicBezTo>
                    <a:cubicBezTo>
                      <a:pt x="124530" y="177397"/>
                      <a:pt x="155370" y="156144"/>
                      <a:pt x="169371" y="125574"/>
                    </a:cubicBezTo>
                    <a:lnTo>
                      <a:pt x="322135" y="125574"/>
                    </a:lnTo>
                    <a:cubicBezTo>
                      <a:pt x="342503" y="125574"/>
                      <a:pt x="359011" y="109066"/>
                      <a:pt x="359011" y="88699"/>
                    </a:cubicBezTo>
                    <a:cubicBezTo>
                      <a:pt x="359011" y="68331"/>
                      <a:pt x="342503" y="51823"/>
                      <a:pt x="322135" y="51823"/>
                    </a:cubicBezTo>
                    <a:close/>
                  </a:path>
                </a:pathLst>
              </a:custGeom>
              <a:solidFill>
                <a:srgbClr val="FFFFFF"/>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23715CE9-51F9-4FC7-B561-FD53C65E16B5}"/>
                  </a:ext>
                </a:extLst>
              </p:cNvPr>
              <p:cNvSpPr/>
              <p:nvPr/>
            </p:nvSpPr>
            <p:spPr>
              <a:xfrm>
                <a:off x="6668136" y="1819109"/>
                <a:ext cx="519949" cy="386828"/>
              </a:xfrm>
              <a:custGeom>
                <a:avLst/>
                <a:gdLst>
                  <a:gd name="connsiteX0" fmla="*/ 337525 w 519949"/>
                  <a:gd name="connsiteY0" fmla="*/ 315425 h 386828"/>
                  <a:gd name="connsiteX1" fmla="*/ 215601 w 519949"/>
                  <a:gd name="connsiteY1" fmla="*/ 188584 h 386828"/>
                  <a:gd name="connsiteX2" fmla="*/ 333136 w 519949"/>
                  <a:gd name="connsiteY2" fmla="*/ 71467 h 386828"/>
                  <a:gd name="connsiteX3" fmla="*/ 441207 w 519949"/>
                  <a:gd name="connsiteY3" fmla="*/ 129153 h 386828"/>
                  <a:gd name="connsiteX4" fmla="*/ 519949 w 519949"/>
                  <a:gd name="connsiteY4" fmla="*/ 129153 h 386828"/>
                  <a:gd name="connsiteX5" fmla="*/ 335189 w 519949"/>
                  <a:gd name="connsiteY5" fmla="*/ 14 h 386828"/>
                  <a:gd name="connsiteX6" fmla="*/ 151166 w 519949"/>
                  <a:gd name="connsiteY6" fmla="*/ 141764 h 386828"/>
                  <a:gd name="connsiteX7" fmla="*/ 38375 w 519949"/>
                  <a:gd name="connsiteY7" fmla="*/ 141764 h 386828"/>
                  <a:gd name="connsiteX8" fmla="*/ 0 w 519949"/>
                  <a:gd name="connsiteY8" fmla="*/ 180140 h 386828"/>
                  <a:gd name="connsiteX9" fmla="*/ 0 w 519949"/>
                  <a:gd name="connsiteY9" fmla="*/ 202954 h 386828"/>
                  <a:gd name="connsiteX10" fmla="*/ 38375 w 519949"/>
                  <a:gd name="connsiteY10" fmla="*/ 241329 h 386828"/>
                  <a:gd name="connsiteX11" fmla="*/ 150134 w 519949"/>
                  <a:gd name="connsiteY11" fmla="*/ 241329 h 386828"/>
                  <a:gd name="connsiteX12" fmla="*/ 337525 w 519949"/>
                  <a:gd name="connsiteY12" fmla="*/ 386829 h 386828"/>
                  <a:gd name="connsiteX13" fmla="*/ 519949 w 519949"/>
                  <a:gd name="connsiteY13" fmla="*/ 257677 h 386828"/>
                  <a:gd name="connsiteX14" fmla="*/ 441207 w 519949"/>
                  <a:gd name="connsiteY14" fmla="*/ 257677 h 386828"/>
                  <a:gd name="connsiteX15" fmla="*/ 337525 w 519949"/>
                  <a:gd name="connsiteY15" fmla="*/ 315425 h 38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9949" h="386828">
                    <a:moveTo>
                      <a:pt x="337525" y="315425"/>
                    </a:moveTo>
                    <a:cubicBezTo>
                      <a:pt x="268641" y="315425"/>
                      <a:pt x="212909" y="258046"/>
                      <a:pt x="215601" y="188584"/>
                    </a:cubicBezTo>
                    <a:cubicBezTo>
                      <a:pt x="218059" y="125097"/>
                      <a:pt x="269636" y="73704"/>
                      <a:pt x="333136" y="71467"/>
                    </a:cubicBezTo>
                    <a:cubicBezTo>
                      <a:pt x="378666" y="69869"/>
                      <a:pt x="418934" y="93346"/>
                      <a:pt x="441207" y="129153"/>
                    </a:cubicBezTo>
                    <a:lnTo>
                      <a:pt x="519949" y="129153"/>
                    </a:lnTo>
                    <a:cubicBezTo>
                      <a:pt x="493153" y="53312"/>
                      <a:pt x="420323" y="-994"/>
                      <a:pt x="335189" y="14"/>
                    </a:cubicBezTo>
                    <a:cubicBezTo>
                      <a:pt x="247646" y="1046"/>
                      <a:pt x="173698" y="60982"/>
                      <a:pt x="151166" y="141764"/>
                    </a:cubicBezTo>
                    <a:lnTo>
                      <a:pt x="38375" y="141764"/>
                    </a:lnTo>
                    <a:cubicBezTo>
                      <a:pt x="17184" y="141764"/>
                      <a:pt x="0" y="158949"/>
                      <a:pt x="0" y="180140"/>
                    </a:cubicBezTo>
                    <a:lnTo>
                      <a:pt x="0" y="202954"/>
                    </a:lnTo>
                    <a:cubicBezTo>
                      <a:pt x="0" y="224145"/>
                      <a:pt x="17184" y="241329"/>
                      <a:pt x="38375" y="241329"/>
                    </a:cubicBezTo>
                    <a:lnTo>
                      <a:pt x="150134" y="241329"/>
                    </a:lnTo>
                    <a:cubicBezTo>
                      <a:pt x="171510" y="324877"/>
                      <a:pt x="247412" y="386829"/>
                      <a:pt x="337525" y="386829"/>
                    </a:cubicBezTo>
                    <a:cubicBezTo>
                      <a:pt x="421651" y="386829"/>
                      <a:pt x="493399" y="332830"/>
                      <a:pt x="519949" y="257677"/>
                    </a:cubicBezTo>
                    <a:lnTo>
                      <a:pt x="441207" y="257677"/>
                    </a:lnTo>
                    <a:cubicBezTo>
                      <a:pt x="419659" y="292316"/>
                      <a:pt x="381247" y="315425"/>
                      <a:pt x="337525" y="315425"/>
                    </a:cubicBezTo>
                    <a:close/>
                  </a:path>
                </a:pathLst>
              </a:custGeom>
              <a:solidFill>
                <a:schemeClr val="accent3"/>
              </a:solidFill>
              <a:ln w="12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D6D0348A-6CA9-42DF-A782-0C7586214620}"/>
                </a:ext>
              </a:extLst>
            </p:cNvPr>
            <p:cNvGrpSpPr/>
            <p:nvPr/>
          </p:nvGrpSpPr>
          <p:grpSpPr>
            <a:xfrm>
              <a:off x="7333258" y="4067837"/>
              <a:ext cx="395430" cy="362625"/>
              <a:chOff x="8058210" y="4944318"/>
              <a:chExt cx="395430" cy="362625"/>
            </a:xfrm>
          </p:grpSpPr>
          <p:sp>
            <p:nvSpPr>
              <p:cNvPr id="191" name="Freeform: Shape 190">
                <a:extLst>
                  <a:ext uri="{FF2B5EF4-FFF2-40B4-BE49-F238E27FC236}">
                    <a16:creationId xmlns:a16="http://schemas.microsoft.com/office/drawing/2014/main" id="{DD6F3231-5C34-4E86-B3E8-FA665ABD063E}"/>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A95D2EFF-B890-40D3-ACD0-F2A3646AAB65}"/>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A0B7AE46-B62B-47D0-9819-13A91630249C}"/>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0B3A988C-E249-4494-A28D-E97248B24E2D}"/>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1AF7F040-F801-4F92-B99C-9DAC219FCF7B}"/>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42A917EA-B61E-4379-8FA7-1AD00D656060}"/>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chemeClr val="bg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7750A9B8-BF3D-44A0-B603-AEBD7EA0206D}"/>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DBE1244E-209F-4F40-B21E-6B5FA1649E82}"/>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679E7FAD-FC34-4B02-82C8-9515BD66D7A7}"/>
                </a:ext>
              </a:extLst>
            </p:cNvPr>
            <p:cNvGrpSpPr/>
            <p:nvPr/>
          </p:nvGrpSpPr>
          <p:grpSpPr>
            <a:xfrm>
              <a:off x="8452841" y="4095774"/>
              <a:ext cx="363103" cy="306751"/>
              <a:chOff x="9332611" y="4972062"/>
              <a:chExt cx="363103" cy="306751"/>
            </a:xfrm>
          </p:grpSpPr>
          <p:sp>
            <p:nvSpPr>
              <p:cNvPr id="184" name="Freeform 855">
                <a:extLst>
                  <a:ext uri="{FF2B5EF4-FFF2-40B4-BE49-F238E27FC236}">
                    <a16:creationId xmlns:a16="http://schemas.microsoft.com/office/drawing/2014/main" id="{9C78C61C-F68F-4ADF-A653-92B39B63590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Oval 757">
                <a:extLst>
                  <a:ext uri="{FF2B5EF4-FFF2-40B4-BE49-F238E27FC236}">
                    <a16:creationId xmlns:a16="http://schemas.microsoft.com/office/drawing/2014/main" id="{903DE8B2-636C-44E6-9FA5-64BC5B489D29}"/>
                  </a:ext>
                </a:extLst>
              </p:cNvPr>
              <p:cNvSpPr>
                <a:spLocks noChangeArrowheads="1"/>
              </p:cNvSpPr>
              <p:nvPr/>
            </p:nvSpPr>
            <p:spPr bwMode="auto">
              <a:xfrm>
                <a:off x="9332611" y="5197354"/>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855">
                <a:extLst>
                  <a:ext uri="{FF2B5EF4-FFF2-40B4-BE49-F238E27FC236}">
                    <a16:creationId xmlns:a16="http://schemas.microsoft.com/office/drawing/2014/main" id="{DF2A12F2-7FE1-4A18-AA71-E70C9D0E290A}"/>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Oval 757">
                <a:extLst>
                  <a:ext uri="{FF2B5EF4-FFF2-40B4-BE49-F238E27FC236}">
                    <a16:creationId xmlns:a16="http://schemas.microsoft.com/office/drawing/2014/main" id="{24F12E6B-3FEC-4958-91EF-A5988A148DBB}"/>
                  </a:ext>
                </a:extLst>
              </p:cNvPr>
              <p:cNvSpPr>
                <a:spLocks noChangeArrowheads="1"/>
              </p:cNvSpPr>
              <p:nvPr/>
            </p:nvSpPr>
            <p:spPr bwMode="auto">
              <a:xfrm rot="4943433">
                <a:off x="9412184" y="4972062"/>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855">
                <a:extLst>
                  <a:ext uri="{FF2B5EF4-FFF2-40B4-BE49-F238E27FC236}">
                    <a16:creationId xmlns:a16="http://schemas.microsoft.com/office/drawing/2014/main" id="{32834150-FCDA-4290-816D-299EA59CA1B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Oval 757">
                <a:extLst>
                  <a:ext uri="{FF2B5EF4-FFF2-40B4-BE49-F238E27FC236}">
                    <a16:creationId xmlns:a16="http://schemas.microsoft.com/office/drawing/2014/main" id="{433C0817-30FE-46FF-A480-3D7381539FFC}"/>
                  </a:ext>
                </a:extLst>
              </p:cNvPr>
              <p:cNvSpPr>
                <a:spLocks noChangeArrowheads="1"/>
              </p:cNvSpPr>
              <p:nvPr/>
            </p:nvSpPr>
            <p:spPr bwMode="auto">
              <a:xfrm rot="4943433">
                <a:off x="9614255" y="5146328"/>
                <a:ext cx="81459" cy="8145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0" name="Oval 757">
                <a:extLst>
                  <a:ext uri="{FF2B5EF4-FFF2-40B4-BE49-F238E27FC236}">
                    <a16:creationId xmlns:a16="http://schemas.microsoft.com/office/drawing/2014/main" id="{93B913FB-30E5-46FD-A8CA-B69E6716CB23}"/>
                  </a:ext>
                </a:extLst>
              </p:cNvPr>
              <p:cNvSpPr>
                <a:spLocks noChangeArrowheads="1"/>
              </p:cNvSpPr>
              <p:nvPr/>
            </p:nvSpPr>
            <p:spPr bwMode="auto">
              <a:xfrm>
                <a:off x="9432399" y="5075906"/>
                <a:ext cx="145899" cy="145899"/>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Rectangle 95">
              <a:extLst>
                <a:ext uri="{FF2B5EF4-FFF2-40B4-BE49-F238E27FC236}">
                  <a16:creationId xmlns:a16="http://schemas.microsoft.com/office/drawing/2014/main" id="{04BA3307-0F78-4EB0-BC6F-FE8CA376CF3B}"/>
                </a:ext>
              </a:extLst>
            </p:cNvPr>
            <p:cNvSpPr/>
            <p:nvPr/>
          </p:nvSpPr>
          <p:spPr bwMode="auto">
            <a:xfrm>
              <a:off x="10294638" y="3812060"/>
              <a:ext cx="1115445" cy="1499446"/>
            </a:xfrm>
            <a:prstGeom prst="rect">
              <a:avLst/>
            </a:prstGeom>
            <a:solidFill>
              <a:schemeClr val="tx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97" name="Group 96">
              <a:extLst>
                <a:ext uri="{FF2B5EF4-FFF2-40B4-BE49-F238E27FC236}">
                  <a16:creationId xmlns:a16="http://schemas.microsoft.com/office/drawing/2014/main" id="{3814CF45-373E-4223-A930-7D86AB9C5180}"/>
                </a:ext>
              </a:extLst>
            </p:cNvPr>
            <p:cNvGrpSpPr/>
            <p:nvPr/>
          </p:nvGrpSpPr>
          <p:grpSpPr>
            <a:xfrm>
              <a:off x="10717617" y="4115949"/>
              <a:ext cx="269485" cy="266401"/>
              <a:chOff x="10615894" y="4992237"/>
              <a:chExt cx="269485" cy="266401"/>
            </a:xfrm>
          </p:grpSpPr>
          <p:sp>
            <p:nvSpPr>
              <p:cNvPr id="180" name="Freeform: Shape 179">
                <a:extLst>
                  <a:ext uri="{FF2B5EF4-FFF2-40B4-BE49-F238E27FC236}">
                    <a16:creationId xmlns:a16="http://schemas.microsoft.com/office/drawing/2014/main" id="{179A1D5E-35C9-4A17-91F9-5B87A6435586}"/>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700A6F04-E89F-4B8A-B90E-C0AA6124E1A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0C920C98-ECCE-466E-875F-5EB0C1908BA0}"/>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chemeClr val="bg1"/>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18D0DF06-BA54-4DF9-A0DA-FF3C322EBF0B}"/>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9FB6F0A0-3185-41EC-986C-05EE9A86913F}"/>
                </a:ext>
              </a:extLst>
            </p:cNvPr>
            <p:cNvGrpSpPr/>
            <p:nvPr/>
          </p:nvGrpSpPr>
          <p:grpSpPr>
            <a:xfrm>
              <a:off x="9585459" y="4046782"/>
              <a:ext cx="322878" cy="404734"/>
              <a:chOff x="10293485" y="2197616"/>
              <a:chExt cx="443363" cy="555766"/>
            </a:xfrm>
          </p:grpSpPr>
          <p:sp>
            <p:nvSpPr>
              <p:cNvPr id="99" name="Freeform 128">
                <a:extLst>
                  <a:ext uri="{FF2B5EF4-FFF2-40B4-BE49-F238E27FC236}">
                    <a16:creationId xmlns:a16="http://schemas.microsoft.com/office/drawing/2014/main" id="{DAF8CC3D-A66D-4932-8F52-F9A098E50321}"/>
                  </a:ext>
                </a:extLst>
              </p:cNvPr>
              <p:cNvSpPr>
                <a:spLocks/>
              </p:cNvSpPr>
              <p:nvPr/>
            </p:nvSpPr>
            <p:spPr bwMode="auto">
              <a:xfrm>
                <a:off x="10293485" y="2197616"/>
                <a:ext cx="443363" cy="555766"/>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0" name="signup issues" descr="signup issues, key">
                <a:extLst>
                  <a:ext uri="{FF2B5EF4-FFF2-40B4-BE49-F238E27FC236}">
                    <a16:creationId xmlns:a16="http://schemas.microsoft.com/office/drawing/2014/main" id="{BECFA330-C7E0-4AF6-BF32-32A6545F20BB}"/>
                  </a:ext>
                </a:extLst>
              </p:cNvPr>
              <p:cNvGrpSpPr/>
              <p:nvPr/>
            </p:nvGrpSpPr>
            <p:grpSpPr>
              <a:xfrm rot="18878040">
                <a:off x="10363384" y="2340879"/>
                <a:ext cx="311736" cy="311677"/>
                <a:chOff x="5411441" y="4807980"/>
                <a:chExt cx="440767" cy="440681"/>
              </a:xfrm>
              <a:solidFill>
                <a:srgbClr val="121D2F"/>
              </a:solidFill>
            </p:grpSpPr>
            <p:sp>
              <p:nvSpPr>
                <p:cNvPr id="101" name="Freeform: Shape 100">
                  <a:extLst>
                    <a:ext uri="{FF2B5EF4-FFF2-40B4-BE49-F238E27FC236}">
                      <a16:creationId xmlns:a16="http://schemas.microsoft.com/office/drawing/2014/main" id="{E21DA4CF-3F07-4F3A-8202-348B6F793AFD}"/>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A723DA0A-3A6B-45F7-A0F0-FBC37DDF2563}"/>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228B32A9-1E81-4472-AD9E-5CB0D12BA409}"/>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26" name="Group 225">
            <a:extLst>
              <a:ext uri="{FF2B5EF4-FFF2-40B4-BE49-F238E27FC236}">
                <a16:creationId xmlns:a16="http://schemas.microsoft.com/office/drawing/2014/main" id="{1604A697-DF55-4325-B3A2-597DC628D2CB}"/>
              </a:ext>
            </a:extLst>
          </p:cNvPr>
          <p:cNvGrpSpPr/>
          <p:nvPr/>
        </p:nvGrpSpPr>
        <p:grpSpPr>
          <a:xfrm>
            <a:off x="588263" y="5627691"/>
            <a:ext cx="11027664" cy="775708"/>
            <a:chOff x="571501" y="5626100"/>
            <a:chExt cx="11027664" cy="775708"/>
          </a:xfrm>
        </p:grpSpPr>
        <p:sp>
          <p:nvSpPr>
            <p:cNvPr id="227" name="Rectangle 226">
              <a:extLst>
                <a:ext uri="{FF2B5EF4-FFF2-40B4-BE49-F238E27FC236}">
                  <a16:creationId xmlns:a16="http://schemas.microsoft.com/office/drawing/2014/main" id="{86233FA1-F2FB-4DC2-91E9-3B8112C2F393}"/>
                </a:ext>
              </a:extLst>
            </p:cNvPr>
            <p:cNvSpPr/>
            <p:nvPr/>
          </p:nvSpPr>
          <p:spPr bwMode="auto">
            <a:xfrm>
              <a:off x="571501" y="5626100"/>
              <a:ext cx="11027664" cy="775708"/>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Semibold"/>
                  <a:ea typeface="Segoe UI Symbol"/>
                  <a:cs typeface="+mn-cs"/>
                </a:rPr>
                <a:t>Any cloud or edge infrastructure</a:t>
              </a:r>
            </a:p>
          </p:txBody>
        </p:sp>
        <p:pic>
          <p:nvPicPr>
            <p:cNvPr id="228" name="Graphic 227">
              <a:extLst>
                <a:ext uri="{FF2B5EF4-FFF2-40B4-BE49-F238E27FC236}">
                  <a16:creationId xmlns:a16="http://schemas.microsoft.com/office/drawing/2014/main" id="{9820DD0F-DE74-4483-A687-CC30223C1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8922" y="5996812"/>
              <a:ext cx="314876" cy="314876"/>
            </a:xfrm>
            <a:prstGeom prst="rect">
              <a:avLst/>
            </a:prstGeom>
          </p:spPr>
        </p:pic>
        <p:pic>
          <p:nvPicPr>
            <p:cNvPr id="229" name="Graphic 228">
              <a:extLst>
                <a:ext uri="{FF2B5EF4-FFF2-40B4-BE49-F238E27FC236}">
                  <a16:creationId xmlns:a16="http://schemas.microsoft.com/office/drawing/2014/main" id="{8F26CF9D-C0B8-47A9-A319-57BE1099AD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72237" y="5991849"/>
              <a:ext cx="324803" cy="324803"/>
            </a:xfrm>
            <a:prstGeom prst="rect">
              <a:avLst/>
            </a:prstGeom>
          </p:spPr>
        </p:pic>
        <p:pic>
          <p:nvPicPr>
            <p:cNvPr id="230" name="Graphic 229">
              <a:extLst>
                <a:ext uri="{FF2B5EF4-FFF2-40B4-BE49-F238E27FC236}">
                  <a16:creationId xmlns:a16="http://schemas.microsoft.com/office/drawing/2014/main" id="{F07FB25D-CE8B-4FB2-A962-25590E1EBB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54936" y="5996514"/>
              <a:ext cx="324803" cy="324803"/>
            </a:xfrm>
            <a:prstGeom prst="rect">
              <a:avLst/>
            </a:prstGeom>
          </p:spPr>
        </p:pic>
        <p:pic>
          <p:nvPicPr>
            <p:cNvPr id="231" name="Picture 230">
              <a:extLst>
                <a:ext uri="{FF2B5EF4-FFF2-40B4-BE49-F238E27FC236}">
                  <a16:creationId xmlns:a16="http://schemas.microsoft.com/office/drawing/2014/main" id="{A7D299AF-709D-43D2-A673-81537D9E7F56}"/>
                </a:ext>
              </a:extLst>
            </p:cNvPr>
            <p:cNvPicPr>
              <a:picLocks noChangeAspect="1"/>
            </p:cNvPicPr>
            <p:nvPr/>
          </p:nvPicPr>
          <p:blipFill>
            <a:blip r:embed="rId11"/>
            <a:stretch>
              <a:fillRect/>
            </a:stretch>
          </p:blipFill>
          <p:spPr>
            <a:xfrm>
              <a:off x="8660765" y="6014209"/>
              <a:ext cx="282149" cy="280082"/>
            </a:xfrm>
            <a:prstGeom prst="rect">
              <a:avLst/>
            </a:prstGeom>
          </p:spPr>
        </p:pic>
        <p:pic>
          <p:nvPicPr>
            <p:cNvPr id="232" name="Picture 2" descr="Image result for aws logo">
              <a:extLst>
                <a:ext uri="{FF2B5EF4-FFF2-40B4-BE49-F238E27FC236}">
                  <a16:creationId xmlns:a16="http://schemas.microsoft.com/office/drawing/2014/main" id="{B7F87368-70AF-4343-AE18-240CA9E091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58399" y="5980076"/>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Image result for google cloud platform">
              <a:extLst>
                <a:ext uri="{FF2B5EF4-FFF2-40B4-BE49-F238E27FC236}">
                  <a16:creationId xmlns:a16="http://schemas.microsoft.com/office/drawing/2014/main" id="{8FC69C8B-3470-498F-B7C8-02A839AAE86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5507737" y="5987677"/>
              <a:ext cx="335772" cy="275997"/>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See the source image">
              <a:extLst>
                <a:ext uri="{FF2B5EF4-FFF2-40B4-BE49-F238E27FC236}">
                  <a16:creationId xmlns:a16="http://schemas.microsoft.com/office/drawing/2014/main" id="{BEA69846-BA51-4859-9AEF-1536B6D95C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35830" y="6031032"/>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34" descr="A picture containing drawing&#10;&#10;Description automatically generated">
              <a:extLst>
                <a:ext uri="{FF2B5EF4-FFF2-40B4-BE49-F238E27FC236}">
                  <a16:creationId xmlns:a16="http://schemas.microsoft.com/office/drawing/2014/main" id="{A3424858-6856-46B6-AAF6-D036E6F96AF5}"/>
                </a:ext>
              </a:extLst>
            </p:cNvPr>
            <p:cNvPicPr>
              <a:picLocks noChangeAspect="1"/>
            </p:cNvPicPr>
            <p:nvPr/>
          </p:nvPicPr>
          <p:blipFill>
            <a:blip r:embed="rId15"/>
            <a:stretch>
              <a:fillRect/>
            </a:stretch>
          </p:blipFill>
          <p:spPr>
            <a:xfrm>
              <a:off x="2795413" y="5906692"/>
              <a:ext cx="1496911" cy="495116"/>
            </a:xfrm>
            <a:prstGeom prst="rect">
              <a:avLst/>
            </a:prstGeom>
          </p:spPr>
        </p:pic>
      </p:grpSp>
      <p:grpSp>
        <p:nvGrpSpPr>
          <p:cNvPr id="236" name="Group 235">
            <a:extLst>
              <a:ext uri="{FF2B5EF4-FFF2-40B4-BE49-F238E27FC236}">
                <a16:creationId xmlns:a16="http://schemas.microsoft.com/office/drawing/2014/main" id="{DE6B4A66-B156-4D4C-8334-EB68A751E9CA}"/>
              </a:ext>
            </a:extLst>
          </p:cNvPr>
          <p:cNvGrpSpPr/>
          <p:nvPr/>
        </p:nvGrpSpPr>
        <p:grpSpPr>
          <a:xfrm>
            <a:off x="4218309" y="2453489"/>
            <a:ext cx="3765096" cy="713904"/>
            <a:chOff x="4201547" y="3743325"/>
            <a:chExt cx="3765096" cy="713904"/>
          </a:xfrm>
        </p:grpSpPr>
        <p:grpSp>
          <p:nvGrpSpPr>
            <p:cNvPr id="237" name="Group 236">
              <a:extLst>
                <a:ext uri="{FF2B5EF4-FFF2-40B4-BE49-F238E27FC236}">
                  <a16:creationId xmlns:a16="http://schemas.microsoft.com/office/drawing/2014/main" id="{7CBAE9EB-1E3A-4D41-8EFF-46964707F370}"/>
                </a:ext>
              </a:extLst>
            </p:cNvPr>
            <p:cNvGrpSpPr/>
            <p:nvPr/>
          </p:nvGrpSpPr>
          <p:grpSpPr>
            <a:xfrm>
              <a:off x="4201547" y="4079063"/>
              <a:ext cx="3765096" cy="378166"/>
              <a:chOff x="5123845" y="4079063"/>
              <a:chExt cx="3765096" cy="378166"/>
            </a:xfrm>
          </p:grpSpPr>
          <p:sp>
            <p:nvSpPr>
              <p:cNvPr id="241" name="Rounded Rectangle 5">
                <a:extLst>
                  <a:ext uri="{FF2B5EF4-FFF2-40B4-BE49-F238E27FC236}">
                    <a16:creationId xmlns:a16="http://schemas.microsoft.com/office/drawing/2014/main" id="{0D9E7BF7-A210-4E8F-8CBC-392DDF1946F4}"/>
                  </a:ext>
                </a:extLst>
              </p:cNvPr>
              <p:cNvSpPr/>
              <p:nvPr/>
            </p:nvSpPr>
            <p:spPr bwMode="auto">
              <a:xfrm flipH="1">
                <a:off x="5123845" y="4081986"/>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242" name="Rounded Rectangle 5">
                <a:extLst>
                  <a:ext uri="{FF2B5EF4-FFF2-40B4-BE49-F238E27FC236}">
                    <a16:creationId xmlns:a16="http://schemas.microsoft.com/office/drawing/2014/main" id="{A4810FA3-F5D7-45B6-9F27-9C353CFBAAE5}"/>
                  </a:ext>
                </a:extLst>
              </p:cNvPr>
              <p:cNvSpPr/>
              <p:nvPr/>
            </p:nvSpPr>
            <p:spPr bwMode="auto">
              <a:xfrm flipH="1">
                <a:off x="7244215" y="4079063"/>
                <a:ext cx="1644726" cy="37524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238" name="Group 237">
              <a:extLst>
                <a:ext uri="{FF2B5EF4-FFF2-40B4-BE49-F238E27FC236}">
                  <a16:creationId xmlns:a16="http://schemas.microsoft.com/office/drawing/2014/main" id="{8AAF2BEA-E913-4AA9-BCA9-841952D86EEA}"/>
                </a:ext>
              </a:extLst>
            </p:cNvPr>
            <p:cNvGrpSpPr/>
            <p:nvPr/>
          </p:nvGrpSpPr>
          <p:grpSpPr>
            <a:xfrm>
              <a:off x="5008563" y="3743325"/>
              <a:ext cx="2141537" cy="336549"/>
              <a:chOff x="5008563" y="3743325"/>
              <a:chExt cx="2141537" cy="336549"/>
            </a:xfrm>
          </p:grpSpPr>
          <p:sp>
            <p:nvSpPr>
              <p:cNvPr id="239" name="Rectangle 2">
                <a:extLst>
                  <a:ext uri="{FF2B5EF4-FFF2-40B4-BE49-F238E27FC236}">
                    <a16:creationId xmlns:a16="http://schemas.microsoft.com/office/drawing/2014/main" id="{8B9B0AF1-3BB5-4A26-B17D-A8ADA9B8F479}"/>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0" name="Straight Connector 239">
                <a:extLst>
                  <a:ext uri="{FF2B5EF4-FFF2-40B4-BE49-F238E27FC236}">
                    <a16:creationId xmlns:a16="http://schemas.microsoft.com/office/drawing/2014/main" id="{0814EFBF-5453-4BB4-ACC3-810515A983AF}"/>
                  </a:ext>
                </a:extLst>
              </p:cNvPr>
              <p:cNvCxnSpPr>
                <a:cxnSpLocks/>
              </p:cNvCxnSpPr>
              <p:nvPr/>
            </p:nvCxnSpPr>
            <p:spPr>
              <a:xfrm flipH="1" flipV="1">
                <a:off x="6089651" y="3743325"/>
                <a:ext cx="1" cy="196851"/>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43" name="Group 242">
            <a:extLst>
              <a:ext uri="{FF2B5EF4-FFF2-40B4-BE49-F238E27FC236}">
                <a16:creationId xmlns:a16="http://schemas.microsoft.com/office/drawing/2014/main" id="{182E3B6E-DC04-4E4F-8161-4517FA39BA8B}"/>
              </a:ext>
            </a:extLst>
          </p:cNvPr>
          <p:cNvGrpSpPr/>
          <p:nvPr/>
        </p:nvGrpSpPr>
        <p:grpSpPr>
          <a:xfrm>
            <a:off x="588263" y="1226217"/>
            <a:ext cx="11027664" cy="1228776"/>
            <a:chOff x="571501" y="1504950"/>
            <a:chExt cx="11027664" cy="1228776"/>
          </a:xfrm>
        </p:grpSpPr>
        <p:sp>
          <p:nvSpPr>
            <p:cNvPr id="244" name="Rounded Rectangle 5">
              <a:extLst>
                <a:ext uri="{FF2B5EF4-FFF2-40B4-BE49-F238E27FC236}">
                  <a16:creationId xmlns:a16="http://schemas.microsoft.com/office/drawing/2014/main" id="{5F057E91-6EB5-43B4-82F5-124F1C93DB63}"/>
                </a:ext>
              </a:extLst>
            </p:cNvPr>
            <p:cNvSpPr/>
            <p:nvPr/>
          </p:nvSpPr>
          <p:spPr bwMode="auto">
            <a:xfrm>
              <a:off x="571501" y="1504950"/>
              <a:ext cx="11027664" cy="1228776"/>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Application code</a:t>
              </a:r>
            </a:p>
          </p:txBody>
        </p:sp>
        <p:grpSp>
          <p:nvGrpSpPr>
            <p:cNvPr id="245" name="Group 244">
              <a:extLst>
                <a:ext uri="{FF2B5EF4-FFF2-40B4-BE49-F238E27FC236}">
                  <a16:creationId xmlns:a16="http://schemas.microsoft.com/office/drawing/2014/main" id="{851BF28E-613C-4A11-A56E-F46B7DA94E6B}"/>
                </a:ext>
              </a:extLst>
            </p:cNvPr>
            <p:cNvGrpSpPr/>
            <p:nvPr/>
          </p:nvGrpSpPr>
          <p:grpSpPr>
            <a:xfrm>
              <a:off x="1993073" y="2267175"/>
              <a:ext cx="7299468" cy="369515"/>
              <a:chOff x="2002598" y="2127475"/>
              <a:chExt cx="7299468" cy="369515"/>
            </a:xfrm>
          </p:grpSpPr>
          <p:pic>
            <p:nvPicPr>
              <p:cNvPr id="250" name="Picture 4">
                <a:extLst>
                  <a:ext uri="{FF2B5EF4-FFF2-40B4-BE49-F238E27FC236}">
                    <a16:creationId xmlns:a16="http://schemas.microsoft.com/office/drawing/2014/main" id="{74553934-B174-406C-B6F4-10EDCEF6B55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84955" y="2129795"/>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251" name="Graphic 250">
                <a:extLst>
                  <a:ext uri="{FF2B5EF4-FFF2-40B4-BE49-F238E27FC236}">
                    <a16:creationId xmlns:a16="http://schemas.microsoft.com/office/drawing/2014/main" id="{EB64FC2A-BB0D-4A7C-9C3D-F7BD21E5C4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02314" y="2220505"/>
                <a:ext cx="513316" cy="221555"/>
              </a:xfrm>
              <a:prstGeom prst="rect">
                <a:avLst/>
              </a:prstGeom>
            </p:spPr>
          </p:pic>
          <p:pic>
            <p:nvPicPr>
              <p:cNvPr id="252" name="Picture 2">
                <a:extLst>
                  <a:ext uri="{FF2B5EF4-FFF2-40B4-BE49-F238E27FC236}">
                    <a16:creationId xmlns:a16="http://schemas.microsoft.com/office/drawing/2014/main" id="{38E2E602-C8A5-46EC-A44B-0C0ABCFD21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75150" y="2233632"/>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52" descr="A picture containing clipart&#10;&#10;Description automatically generated">
                <a:extLst>
                  <a:ext uri="{FF2B5EF4-FFF2-40B4-BE49-F238E27FC236}">
                    <a16:creationId xmlns:a16="http://schemas.microsoft.com/office/drawing/2014/main" id="{91718FF7-43D7-4727-8463-332CC418DD2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993658" y="2127475"/>
                <a:ext cx="790789" cy="369515"/>
              </a:xfrm>
              <a:prstGeom prst="rect">
                <a:avLst/>
              </a:prstGeom>
              <a:ln>
                <a:noFill/>
              </a:ln>
            </p:spPr>
          </p:pic>
          <p:pic>
            <p:nvPicPr>
              <p:cNvPr id="254" name="Picture 253">
                <a:extLst>
                  <a:ext uri="{FF2B5EF4-FFF2-40B4-BE49-F238E27FC236}">
                    <a16:creationId xmlns:a16="http://schemas.microsoft.com/office/drawing/2014/main" id="{D00E963D-2779-4920-8374-9C9FBDA34D68}"/>
                  </a:ext>
                </a:extLst>
              </p:cNvPr>
              <p:cNvPicPr>
                <a:picLocks noChangeAspect="1"/>
              </p:cNvPicPr>
              <p:nvPr/>
            </p:nvPicPr>
            <p:blipFill>
              <a:blip r:embed="rId21"/>
              <a:srcRect/>
              <a:stretch/>
            </p:blipFill>
            <p:spPr>
              <a:xfrm>
                <a:off x="7740822" y="2154360"/>
                <a:ext cx="329022" cy="334795"/>
              </a:xfrm>
              <a:prstGeom prst="rect">
                <a:avLst/>
              </a:prstGeom>
              <a:ln>
                <a:noFill/>
              </a:ln>
            </p:spPr>
          </p:pic>
          <p:sp>
            <p:nvSpPr>
              <p:cNvPr id="255" name="Rectangle 254">
                <a:extLst>
                  <a:ext uri="{FF2B5EF4-FFF2-40B4-BE49-F238E27FC236}">
                    <a16:creationId xmlns:a16="http://schemas.microsoft.com/office/drawing/2014/main" id="{1ED53461-008E-44B2-AD7A-9CAC2EFA196F}"/>
                  </a:ext>
                </a:extLst>
              </p:cNvPr>
              <p:cNvSpPr/>
              <p:nvPr/>
            </p:nvSpPr>
            <p:spPr>
              <a:xfrm>
                <a:off x="2002598" y="2198647"/>
                <a:ext cx="1728574" cy="246221"/>
              </a:xfrm>
              <a:prstGeom prst="rect">
                <a:avLst/>
              </a:prstGeom>
              <a:ln>
                <a:noFill/>
              </a:ln>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A1A1A"/>
                    </a:solidFill>
                    <a:effectLst/>
                    <a:uLnTx/>
                    <a:uFillTx/>
                    <a:latin typeface="Segoe UI"/>
                    <a:ea typeface="Segoe UI Symbol" panose="020B0502040204020203" pitchFamily="34" charset="0"/>
                    <a:cs typeface="Segoe UI Semibold" panose="020B0702040204020203" pitchFamily="34" charset="0"/>
                  </a:rPr>
                  <a:t>Any code or framework…</a:t>
                </a:r>
              </a:p>
            </p:txBody>
          </p:sp>
        </p:grpSp>
        <p:grpSp>
          <p:nvGrpSpPr>
            <p:cNvPr id="246" name="Group 245">
              <a:extLst>
                <a:ext uri="{FF2B5EF4-FFF2-40B4-BE49-F238E27FC236}">
                  <a16:creationId xmlns:a16="http://schemas.microsoft.com/office/drawing/2014/main" id="{C1550B6E-03C1-4848-83B0-FD85B2BD4156}"/>
                </a:ext>
              </a:extLst>
            </p:cNvPr>
            <p:cNvGrpSpPr/>
            <p:nvPr/>
          </p:nvGrpSpPr>
          <p:grpSpPr>
            <a:xfrm>
              <a:off x="1059657" y="1970384"/>
              <a:ext cx="10048875" cy="184666"/>
              <a:chOff x="1181100" y="1891298"/>
              <a:chExt cx="10048875" cy="184666"/>
            </a:xfrm>
          </p:grpSpPr>
          <p:sp>
            <p:nvSpPr>
              <p:cNvPr id="247" name="TextBox 246">
                <a:extLst>
                  <a:ext uri="{FF2B5EF4-FFF2-40B4-BE49-F238E27FC236}">
                    <a16:creationId xmlns:a16="http://schemas.microsoft.com/office/drawing/2014/main" id="{09BBB493-A187-4E15-9A40-8670883E4532}"/>
                  </a:ext>
                </a:extLst>
              </p:cNvPr>
              <p:cNvSpPr txBox="1"/>
              <p:nvPr/>
            </p:nvSpPr>
            <p:spPr>
              <a:xfrm>
                <a:off x="1542027" y="1891298"/>
                <a:ext cx="9327020" cy="18466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200" b="0" i="0" u="none" strike="noStrike" kern="1200" cap="none" spc="0" normalizeH="0" baseline="0" noProof="0" dirty="0">
                    <a:ln>
                      <a:noFill/>
                    </a:ln>
                    <a:solidFill>
                      <a:srgbClr val="000000">
                        <a:lumMod val="65000"/>
                        <a:lumOff val="35000"/>
                      </a:srgbClr>
                    </a:solidFill>
                    <a:effectLst/>
                    <a:uLnTx/>
                    <a:uFillTx/>
                    <a:latin typeface="Segoe UI Semibold"/>
                    <a:ea typeface="Segoe UI Symbol"/>
                    <a:cs typeface="+mn-cs"/>
                  </a:rPr>
                  <a:t>Microservices written in</a:t>
                </a:r>
              </a:p>
            </p:txBody>
          </p:sp>
          <p:cxnSp>
            <p:nvCxnSpPr>
              <p:cNvPr id="248" name="Straight Connector 247">
                <a:extLst>
                  <a:ext uri="{FF2B5EF4-FFF2-40B4-BE49-F238E27FC236}">
                    <a16:creationId xmlns:a16="http://schemas.microsoft.com/office/drawing/2014/main" id="{3A5436DB-FC9E-4932-8D0E-FEDBE90993D6}"/>
                  </a:ext>
                </a:extLst>
              </p:cNvPr>
              <p:cNvCxnSpPr>
                <a:cxnSpLocks/>
              </p:cNvCxnSpPr>
              <p:nvPr/>
            </p:nvCxnSpPr>
            <p:spPr>
              <a:xfrm>
                <a:off x="1181100" y="1988785"/>
                <a:ext cx="4060484" cy="955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50D6656-87C3-4871-945F-6657621D4D26}"/>
                  </a:ext>
                </a:extLst>
              </p:cNvPr>
              <p:cNvCxnSpPr>
                <a:cxnSpLocks/>
              </p:cNvCxnSpPr>
              <p:nvPr/>
            </p:nvCxnSpPr>
            <p:spPr>
              <a:xfrm>
                <a:off x="7123113" y="1988785"/>
                <a:ext cx="4106862" cy="0"/>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256" name="Picture 2" descr="Image result for c++ logo">
            <a:extLst>
              <a:ext uri="{FF2B5EF4-FFF2-40B4-BE49-F238E27FC236}">
                <a16:creationId xmlns:a16="http://schemas.microsoft.com/office/drawing/2014/main" id="{908E97F3-478F-4D2F-B905-72B1DAE2234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46898" y="1959805"/>
            <a:ext cx="392856" cy="431657"/>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a:extLst>
              <a:ext uri="{FF2B5EF4-FFF2-40B4-BE49-F238E27FC236}">
                <a16:creationId xmlns:a16="http://schemas.microsoft.com/office/drawing/2014/main" id="{7F8B0706-FC15-4439-AA37-3036B45DC39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612084" y="1948275"/>
            <a:ext cx="632028" cy="43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FE37C7-7A0B-4D6A-BB5F-AE79389F88F0}"/>
              </a:ext>
            </a:extLst>
          </p:cNvPr>
          <p:cNvSpPr txBox="1"/>
          <p:nvPr/>
        </p:nvSpPr>
        <p:spPr>
          <a:xfrm>
            <a:off x="3777358" y="5311148"/>
            <a:ext cx="52578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GCP pub/sub</a:t>
            </a:r>
          </a:p>
        </p:txBody>
      </p:sp>
      <p:pic>
        <p:nvPicPr>
          <p:cNvPr id="5" name="Picture 4" descr="A close up of a box&#10;&#10;Description automatically generated">
            <a:extLst>
              <a:ext uri="{FF2B5EF4-FFF2-40B4-BE49-F238E27FC236}">
                <a16:creationId xmlns:a16="http://schemas.microsoft.com/office/drawing/2014/main" id="{91982605-15C1-4CC5-B09D-F01DF82CCD3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01107" y="4919838"/>
            <a:ext cx="344086" cy="381561"/>
          </a:xfrm>
          <a:prstGeom prst="rect">
            <a:avLst/>
          </a:prstGeom>
        </p:spPr>
      </p:pic>
      <p:pic>
        <p:nvPicPr>
          <p:cNvPr id="6" name="Picture 5">
            <a:extLst>
              <a:ext uri="{FF2B5EF4-FFF2-40B4-BE49-F238E27FC236}">
                <a16:creationId xmlns:a16="http://schemas.microsoft.com/office/drawing/2014/main" id="{12FACBAF-234A-4195-8E7D-EED27ACD5B60}"/>
              </a:ext>
            </a:extLst>
          </p:cNvPr>
          <p:cNvPicPr>
            <a:picLocks noChangeAspect="1"/>
          </p:cNvPicPr>
          <p:nvPr/>
        </p:nvPicPr>
        <p:blipFill>
          <a:blip r:embed="rId25"/>
          <a:stretch>
            <a:fillRect/>
          </a:stretch>
        </p:blipFill>
        <p:spPr>
          <a:xfrm>
            <a:off x="3858962" y="4923647"/>
            <a:ext cx="362576" cy="371134"/>
          </a:xfrm>
          <a:prstGeom prst="rect">
            <a:avLst/>
          </a:prstGeom>
        </p:spPr>
      </p:pic>
      <p:sp>
        <p:nvSpPr>
          <p:cNvPr id="7" name="TextBox 6">
            <a:extLst>
              <a:ext uri="{FF2B5EF4-FFF2-40B4-BE49-F238E27FC236}">
                <a16:creationId xmlns:a16="http://schemas.microsoft.com/office/drawing/2014/main" id="{DEAAF645-D58F-4836-AEF9-6D8D0C612AC3}"/>
              </a:ext>
            </a:extLst>
          </p:cNvPr>
          <p:cNvSpPr txBox="1"/>
          <p:nvPr/>
        </p:nvSpPr>
        <p:spPr>
          <a:xfrm>
            <a:off x="3284797" y="5311148"/>
            <a:ext cx="376706"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 SQS</a:t>
            </a:r>
          </a:p>
        </p:txBody>
      </p:sp>
      <p:sp>
        <p:nvSpPr>
          <p:cNvPr id="8" name="TextBox 7">
            <a:extLst>
              <a:ext uri="{FF2B5EF4-FFF2-40B4-BE49-F238E27FC236}">
                <a16:creationId xmlns:a16="http://schemas.microsoft.com/office/drawing/2014/main" id="{29FF56B6-1AB9-44F7-955B-8E7750A6C6F7}"/>
              </a:ext>
            </a:extLst>
          </p:cNvPr>
          <p:cNvSpPr txBox="1"/>
          <p:nvPr/>
        </p:nvSpPr>
        <p:spPr>
          <a:xfrm>
            <a:off x="2287310" y="5311148"/>
            <a:ext cx="408765"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EventHub</a:t>
            </a:r>
          </a:p>
        </p:txBody>
      </p:sp>
      <p:sp>
        <p:nvSpPr>
          <p:cNvPr id="9" name="TextBox 8">
            <a:extLst>
              <a:ext uri="{FF2B5EF4-FFF2-40B4-BE49-F238E27FC236}">
                <a16:creationId xmlns:a16="http://schemas.microsoft.com/office/drawing/2014/main" id="{B5FA6B7A-CBC9-41AF-97A0-2D608186083A}"/>
              </a:ext>
            </a:extLst>
          </p:cNvPr>
          <p:cNvSpPr txBox="1"/>
          <p:nvPr/>
        </p:nvSpPr>
        <p:spPr>
          <a:xfrm>
            <a:off x="2878669" y="5311148"/>
            <a:ext cx="214802" cy="9938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Kafka</a:t>
            </a:r>
          </a:p>
        </p:txBody>
      </p:sp>
      <p:pic>
        <p:nvPicPr>
          <p:cNvPr id="10" name="Picture 9" descr="A close up of a logo&#10;&#10;Description automatically generated">
            <a:extLst>
              <a:ext uri="{FF2B5EF4-FFF2-40B4-BE49-F238E27FC236}">
                <a16:creationId xmlns:a16="http://schemas.microsoft.com/office/drawing/2014/main" id="{757842C7-1FF1-4AEE-89F5-8F3E9808B4DD}"/>
              </a:ext>
            </a:extLst>
          </p:cNvPr>
          <p:cNvPicPr>
            <a:picLocks noChangeAspect="1"/>
          </p:cNvPicPr>
          <p:nvPr/>
        </p:nvPicPr>
        <p:blipFill>
          <a:blip r:embed="rId2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899720" y="4963654"/>
            <a:ext cx="172702" cy="286970"/>
          </a:xfrm>
          <a:prstGeom prst="rect">
            <a:avLst/>
          </a:prstGeom>
        </p:spPr>
      </p:pic>
      <p:pic>
        <p:nvPicPr>
          <p:cNvPr id="12" name="Graphic 11">
            <a:extLst>
              <a:ext uri="{FF2B5EF4-FFF2-40B4-BE49-F238E27FC236}">
                <a16:creationId xmlns:a16="http://schemas.microsoft.com/office/drawing/2014/main" id="{DE8F286C-CF62-427E-ABB0-DB83814EE22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355402" y="4971389"/>
            <a:ext cx="272582" cy="279016"/>
          </a:xfrm>
          <a:prstGeom prst="rect">
            <a:avLst/>
          </a:prstGeom>
        </p:spPr>
      </p:pic>
      <p:pic>
        <p:nvPicPr>
          <p:cNvPr id="13" name="Picture 12">
            <a:extLst>
              <a:ext uri="{FF2B5EF4-FFF2-40B4-BE49-F238E27FC236}">
                <a16:creationId xmlns:a16="http://schemas.microsoft.com/office/drawing/2014/main" id="{02C18C83-3834-44AE-B5C2-BE1209FD852E}"/>
              </a:ext>
            </a:extLst>
          </p:cNvPr>
          <p:cNvPicPr>
            <a:picLocks noChangeAspect="1"/>
          </p:cNvPicPr>
          <p:nvPr/>
        </p:nvPicPr>
        <p:blipFill>
          <a:blip r:embed="rId29"/>
          <a:stretch>
            <a:fillRect/>
          </a:stretch>
        </p:blipFill>
        <p:spPr>
          <a:xfrm>
            <a:off x="5550697" y="4960707"/>
            <a:ext cx="398632" cy="345707"/>
          </a:xfrm>
          <a:prstGeom prst="rect">
            <a:avLst/>
          </a:prstGeom>
        </p:spPr>
      </p:pic>
      <p:pic>
        <p:nvPicPr>
          <p:cNvPr id="14" name="Picture 13">
            <a:extLst>
              <a:ext uri="{FF2B5EF4-FFF2-40B4-BE49-F238E27FC236}">
                <a16:creationId xmlns:a16="http://schemas.microsoft.com/office/drawing/2014/main" id="{A2ED3715-7A81-4CC3-AF80-F011594B5DB9}"/>
              </a:ext>
            </a:extLst>
          </p:cNvPr>
          <p:cNvPicPr>
            <a:picLocks noChangeAspect="1"/>
          </p:cNvPicPr>
          <p:nvPr/>
        </p:nvPicPr>
        <p:blipFill>
          <a:blip r:embed="rId30"/>
          <a:stretch>
            <a:fillRect/>
          </a:stretch>
        </p:blipFill>
        <p:spPr>
          <a:xfrm>
            <a:off x="4495863" y="4941179"/>
            <a:ext cx="301148" cy="278832"/>
          </a:xfrm>
          <a:prstGeom prst="rect">
            <a:avLst/>
          </a:prstGeom>
        </p:spPr>
      </p:pic>
      <p:sp>
        <p:nvSpPr>
          <p:cNvPr id="15" name="TextBox 14">
            <a:extLst>
              <a:ext uri="{FF2B5EF4-FFF2-40B4-BE49-F238E27FC236}">
                <a16:creationId xmlns:a16="http://schemas.microsoft.com/office/drawing/2014/main" id="{2397229D-DF93-48D6-83D6-58FFAC9CD676}"/>
              </a:ext>
            </a:extLst>
          </p:cNvPr>
          <p:cNvSpPr txBox="1"/>
          <p:nvPr/>
        </p:nvSpPr>
        <p:spPr>
          <a:xfrm>
            <a:off x="4971567" y="5263727"/>
            <a:ext cx="433950" cy="993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CosmosDB</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5FAC7D8B-0BBA-4E96-9942-816C5F138A70}"/>
              </a:ext>
            </a:extLst>
          </p:cNvPr>
          <p:cNvSpPr txBox="1"/>
          <p:nvPr/>
        </p:nvSpPr>
        <p:spPr>
          <a:xfrm>
            <a:off x="4301542" y="5261752"/>
            <a:ext cx="689791" cy="993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DynamoDB</a:t>
            </a:r>
          </a:p>
        </p:txBody>
      </p:sp>
      <p:pic>
        <p:nvPicPr>
          <p:cNvPr id="17" name="Graphic 16">
            <a:extLst>
              <a:ext uri="{FF2B5EF4-FFF2-40B4-BE49-F238E27FC236}">
                <a16:creationId xmlns:a16="http://schemas.microsoft.com/office/drawing/2014/main" id="{7F332503-3CA4-421D-B5D2-F9AF16E2485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055776" y="4943059"/>
            <a:ext cx="270564" cy="276952"/>
          </a:xfrm>
          <a:prstGeom prst="rect">
            <a:avLst/>
          </a:prstGeom>
        </p:spPr>
      </p:pic>
      <p:pic>
        <p:nvPicPr>
          <p:cNvPr id="19" name="Picture 12" descr="Image result for Cassandra Logo">
            <a:extLst>
              <a:ext uri="{FF2B5EF4-FFF2-40B4-BE49-F238E27FC236}">
                <a16:creationId xmlns:a16="http://schemas.microsoft.com/office/drawing/2014/main" id="{EB0C2E87-BA56-499A-82F3-DACDCF034274}"/>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034554" y="4978561"/>
            <a:ext cx="351824" cy="29413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GCP firebase logo">
            <a:extLst>
              <a:ext uri="{FF2B5EF4-FFF2-40B4-BE49-F238E27FC236}">
                <a16:creationId xmlns:a16="http://schemas.microsoft.com/office/drawing/2014/main" id="{46C81E05-22E9-4BD3-8F0F-F81AF64C125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471603" y="5059256"/>
            <a:ext cx="774844" cy="29022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rabbitmq logo">
            <a:extLst>
              <a:ext uri="{FF2B5EF4-FFF2-40B4-BE49-F238E27FC236}">
                <a16:creationId xmlns:a16="http://schemas.microsoft.com/office/drawing/2014/main" id="{8FEE1495-40C8-4BA5-9EBA-2FC996AF4445}"/>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657683" y="5054243"/>
            <a:ext cx="847130" cy="1737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See the source image">
            <a:extLst>
              <a:ext uri="{FF2B5EF4-FFF2-40B4-BE49-F238E27FC236}">
                <a16:creationId xmlns:a16="http://schemas.microsoft.com/office/drawing/2014/main" id="{5F972E88-78A7-411D-9B2B-304F3520B240}"/>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90809" y="4995351"/>
            <a:ext cx="292274" cy="34570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Service Bus Logo">
            <a:extLst>
              <a:ext uri="{FF2B5EF4-FFF2-40B4-BE49-F238E27FC236}">
                <a16:creationId xmlns:a16="http://schemas.microsoft.com/office/drawing/2014/main" id="{960EE63C-0BC1-4FF7-B2C1-1B3093A5978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643426" y="5006179"/>
            <a:ext cx="292273" cy="29725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75B47D4-4DB7-4476-99D5-EC7211AC328F}"/>
              </a:ext>
            </a:extLst>
          </p:cNvPr>
          <p:cNvSpPr txBox="1"/>
          <p:nvPr/>
        </p:nvSpPr>
        <p:spPr>
          <a:xfrm>
            <a:off x="8591510" y="5311687"/>
            <a:ext cx="444031" cy="10772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700" dirty="0">
                <a:gradFill>
                  <a:gsLst>
                    <a:gs pos="2917">
                      <a:srgbClr val="000000"/>
                    </a:gs>
                    <a:gs pos="30000">
                      <a:srgbClr val="000000"/>
                    </a:gs>
                  </a:gsLst>
                  <a:lin ang="5400000" scaled="0"/>
                </a:gradFill>
                <a:latin typeface="Segoe UI"/>
              </a:rPr>
              <a:t>Service Bus</a:t>
            </a:r>
          </a:p>
        </p:txBody>
      </p:sp>
      <p:pic>
        <p:nvPicPr>
          <p:cNvPr id="27" name="Graphic 26">
            <a:extLst>
              <a:ext uri="{FF2B5EF4-FFF2-40B4-BE49-F238E27FC236}">
                <a16:creationId xmlns:a16="http://schemas.microsoft.com/office/drawing/2014/main" id="{E322377E-13D8-4127-A853-E1A4ADFD488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153186" y="4938312"/>
            <a:ext cx="384006" cy="380666"/>
          </a:xfrm>
          <a:prstGeom prst="rect">
            <a:avLst/>
          </a:prstGeom>
        </p:spPr>
      </p:pic>
      <p:pic>
        <p:nvPicPr>
          <p:cNvPr id="28" name="Graphic 27">
            <a:extLst>
              <a:ext uri="{FF2B5EF4-FFF2-40B4-BE49-F238E27FC236}">
                <a16:creationId xmlns:a16="http://schemas.microsoft.com/office/drawing/2014/main" id="{E83099BD-538A-48D0-9FDD-19E1F0D9F196}"/>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9835508" y="4927585"/>
            <a:ext cx="384006" cy="384006"/>
          </a:xfrm>
          <a:prstGeom prst="rect">
            <a:avLst/>
          </a:prstGeom>
        </p:spPr>
      </p:pic>
      <p:pic>
        <p:nvPicPr>
          <p:cNvPr id="29" name="Picture 16" descr="Image result for Zipkin logo">
            <a:extLst>
              <a:ext uri="{FF2B5EF4-FFF2-40B4-BE49-F238E27FC236}">
                <a16:creationId xmlns:a16="http://schemas.microsoft.com/office/drawing/2014/main" id="{A1F78393-74D1-48CB-9418-2CCBC3C5A943}"/>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352926" y="4955066"/>
            <a:ext cx="543730" cy="3207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See the source image">
            <a:extLst>
              <a:ext uri="{FF2B5EF4-FFF2-40B4-BE49-F238E27FC236}">
                <a16:creationId xmlns:a16="http://schemas.microsoft.com/office/drawing/2014/main" id="{066BD0E7-22A2-45CE-9476-FB1D28B57AA5}"/>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1065536" y="4855075"/>
            <a:ext cx="489648" cy="48964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DF89A6E-5F95-4276-A158-DD6095782D89}"/>
              </a:ext>
            </a:extLst>
          </p:cNvPr>
          <p:cNvSpPr txBox="1"/>
          <p:nvPr/>
        </p:nvSpPr>
        <p:spPr>
          <a:xfrm>
            <a:off x="9065325" y="5349321"/>
            <a:ext cx="541815" cy="123111"/>
          </a:xfrm>
          <a:prstGeom prst="rect">
            <a:avLst/>
          </a:prstGeom>
          <a:noFill/>
        </p:spPr>
        <p:txBody>
          <a:bodyPr wrap="none" lIns="0" tIns="0" rIns="0" bIns="0" rtlCol="0">
            <a:spAutoFit/>
          </a:bodyPr>
          <a:lstStyle/>
          <a:p>
            <a:pPr lvl="0" algn="ctr" defTabSz="914367"/>
            <a:r>
              <a:rPr lang="en-US" sz="700" dirty="0">
                <a:gradFill>
                  <a:gsLst>
                    <a:gs pos="2917">
                      <a:srgbClr val="000000"/>
                    </a:gs>
                    <a:gs pos="30000">
                      <a:srgbClr val="000000"/>
                    </a:gs>
                  </a:gsLst>
                  <a:lin ang="5400000" scaled="0"/>
                </a:gradFill>
                <a:latin typeface="Segoe UI"/>
              </a:rPr>
              <a:t>Prometheus</a:t>
            </a:r>
          </a:p>
        </p:txBody>
      </p:sp>
      <p:sp>
        <p:nvSpPr>
          <p:cNvPr id="32" name="TextBox 31">
            <a:extLst>
              <a:ext uri="{FF2B5EF4-FFF2-40B4-BE49-F238E27FC236}">
                <a16:creationId xmlns:a16="http://schemas.microsoft.com/office/drawing/2014/main" id="{E1AFE070-020F-4C71-ACEF-0BA46A09E59C}"/>
              </a:ext>
            </a:extLst>
          </p:cNvPr>
          <p:cNvSpPr txBox="1"/>
          <p:nvPr/>
        </p:nvSpPr>
        <p:spPr>
          <a:xfrm>
            <a:off x="9753217" y="5339350"/>
            <a:ext cx="573875" cy="123111"/>
          </a:xfrm>
          <a:prstGeom prst="rect">
            <a:avLst/>
          </a:prstGeom>
          <a:noFill/>
        </p:spPr>
        <p:txBody>
          <a:bodyPr wrap="none" lIns="0" tIns="0" rIns="0" bIns="0" rtlCol="0">
            <a:spAutoFit/>
          </a:bodyPr>
          <a:lstStyle/>
          <a:p>
            <a:pPr lvl="0" algn="ctr" defTabSz="914367"/>
            <a:r>
              <a:rPr lang="en-US" sz="700" dirty="0" err="1">
                <a:gradFill>
                  <a:gsLst>
                    <a:gs pos="2917">
                      <a:srgbClr val="000000"/>
                    </a:gs>
                    <a:gs pos="30000">
                      <a:srgbClr val="000000"/>
                    </a:gs>
                  </a:gsLst>
                  <a:lin ang="5400000" scaled="0"/>
                </a:gradFill>
                <a:latin typeface="Segoe UI"/>
              </a:rPr>
              <a:t>AppInsightts</a:t>
            </a:r>
            <a:endParaRPr lang="en-US" sz="700" dirty="0">
              <a:gradFill>
                <a:gsLst>
                  <a:gs pos="2917">
                    <a:srgbClr val="000000"/>
                  </a:gs>
                  <a:gs pos="30000">
                    <a:srgbClr val="000000"/>
                  </a:gs>
                </a:gsLst>
                <a:lin ang="5400000" scaled="0"/>
              </a:gradFill>
              <a:latin typeface="Segoe UI"/>
            </a:endParaRPr>
          </a:p>
        </p:txBody>
      </p:sp>
      <p:sp>
        <p:nvSpPr>
          <p:cNvPr id="33" name="TextBox 32">
            <a:extLst>
              <a:ext uri="{FF2B5EF4-FFF2-40B4-BE49-F238E27FC236}">
                <a16:creationId xmlns:a16="http://schemas.microsoft.com/office/drawing/2014/main" id="{4BB45D47-9368-4B17-AC4B-A4F88A8D1497}"/>
              </a:ext>
            </a:extLst>
          </p:cNvPr>
          <p:cNvSpPr txBox="1"/>
          <p:nvPr/>
        </p:nvSpPr>
        <p:spPr>
          <a:xfrm>
            <a:off x="11156606" y="5336644"/>
            <a:ext cx="291747" cy="123111"/>
          </a:xfrm>
          <a:prstGeom prst="rect">
            <a:avLst/>
          </a:prstGeom>
          <a:noFill/>
        </p:spPr>
        <p:txBody>
          <a:bodyPr wrap="none" lIns="0" tIns="0" rIns="0" bIns="0" rtlCol="0">
            <a:spAutoFit/>
          </a:bodyPr>
          <a:lstStyle/>
          <a:p>
            <a:pPr lvl="0" algn="ctr" defTabSz="914367"/>
            <a:r>
              <a:rPr lang="en-US" sz="700" dirty="0">
                <a:gradFill>
                  <a:gsLst>
                    <a:gs pos="2917">
                      <a:srgbClr val="000000"/>
                    </a:gs>
                    <a:gs pos="30000">
                      <a:srgbClr val="000000"/>
                    </a:gs>
                  </a:gsLst>
                  <a:lin ang="5400000" scaled="0"/>
                </a:gradFill>
                <a:latin typeface="Segoe UI"/>
              </a:rPr>
              <a:t>Jaeger</a:t>
            </a:r>
          </a:p>
        </p:txBody>
      </p:sp>
      <p:sp>
        <p:nvSpPr>
          <p:cNvPr id="39" name="TextBox 38">
            <a:extLst>
              <a:ext uri="{FF2B5EF4-FFF2-40B4-BE49-F238E27FC236}">
                <a16:creationId xmlns:a16="http://schemas.microsoft.com/office/drawing/2014/main" id="{E8FD981C-D701-4F71-B53D-57EC21BF3ACE}"/>
              </a:ext>
            </a:extLst>
          </p:cNvPr>
          <p:cNvSpPr txBox="1"/>
          <p:nvPr/>
        </p:nvSpPr>
        <p:spPr>
          <a:xfrm>
            <a:off x="1386939" y="3660584"/>
            <a:ext cx="132147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333399"/>
                </a:solidFill>
                <a:effectLst/>
                <a:uLnTx/>
                <a:uFillTx/>
                <a:latin typeface="Calibri" panose="020F0502020204030204"/>
                <a:ea typeface="+mn-ea"/>
                <a:cs typeface="+mn-cs"/>
              </a:rPr>
              <a:t>runtime</a:t>
            </a:r>
          </a:p>
        </p:txBody>
      </p:sp>
      <p:sp>
        <p:nvSpPr>
          <p:cNvPr id="40" name="TextBox 39">
            <a:extLst>
              <a:ext uri="{FF2B5EF4-FFF2-40B4-BE49-F238E27FC236}">
                <a16:creationId xmlns:a16="http://schemas.microsoft.com/office/drawing/2014/main" id="{CFF51132-5767-42AC-A4BF-CA21051B23D8}"/>
              </a:ext>
            </a:extLst>
          </p:cNvPr>
          <p:cNvSpPr txBox="1"/>
          <p:nvPr/>
        </p:nvSpPr>
        <p:spPr>
          <a:xfrm>
            <a:off x="879484" y="5861656"/>
            <a:ext cx="1321470" cy="30777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333399"/>
                </a:solidFill>
                <a:effectLst/>
                <a:uLnTx/>
                <a:uFillTx/>
                <a:latin typeface="Calibri" panose="020F0502020204030204"/>
                <a:ea typeface="+mn-ea"/>
                <a:cs typeface="+mn-cs"/>
              </a:rPr>
              <a:t>Hosting</a:t>
            </a:r>
          </a:p>
        </p:txBody>
      </p:sp>
      <p:sp>
        <p:nvSpPr>
          <p:cNvPr id="41" name="TextBox 40">
            <a:extLst>
              <a:ext uri="{FF2B5EF4-FFF2-40B4-BE49-F238E27FC236}">
                <a16:creationId xmlns:a16="http://schemas.microsoft.com/office/drawing/2014/main" id="{383442FA-1785-4C80-B5A3-5504F24B11DC}"/>
              </a:ext>
            </a:extLst>
          </p:cNvPr>
          <p:cNvSpPr txBox="1"/>
          <p:nvPr/>
        </p:nvSpPr>
        <p:spPr>
          <a:xfrm>
            <a:off x="978100" y="1456182"/>
            <a:ext cx="1849076"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333399"/>
                </a:solidFill>
                <a:effectLst/>
                <a:uLnTx/>
                <a:uFillTx/>
                <a:latin typeface="Calibri" panose="020F0502020204030204"/>
                <a:ea typeface="+mn-ea"/>
                <a:cs typeface="+mn-cs"/>
              </a:rPr>
              <a:t>App and </a:t>
            </a:r>
            <a:r>
              <a:rPr lang="en-US" sz="1800" b="1" i="1" dirty="0">
                <a:solidFill>
                  <a:srgbClr val="333399"/>
                </a:solidFill>
                <a:latin typeface="Calibri" panose="020F0502020204030204"/>
              </a:rPr>
              <a:t>platform </a:t>
            </a:r>
            <a:r>
              <a:rPr kumimoji="0" lang="en-US" sz="1800" b="1" i="1" u="none" strike="noStrike" kern="1200" cap="none" spc="0" normalizeH="0" baseline="0" noProof="0" dirty="0">
                <a:ln>
                  <a:noFill/>
                </a:ln>
                <a:solidFill>
                  <a:srgbClr val="333399"/>
                </a:solidFill>
                <a:effectLst/>
                <a:uLnTx/>
                <a:uFillTx/>
                <a:latin typeface="Calibri" panose="020F0502020204030204"/>
                <a:ea typeface="+mn-ea"/>
                <a:cs typeface="+mn-cs"/>
              </a:rPr>
              <a:t>runtime</a:t>
            </a:r>
          </a:p>
        </p:txBody>
      </p:sp>
      <p:cxnSp>
        <p:nvCxnSpPr>
          <p:cNvPr id="42" name="Straight Arrow Connector 41">
            <a:extLst>
              <a:ext uri="{FF2B5EF4-FFF2-40B4-BE49-F238E27FC236}">
                <a16:creationId xmlns:a16="http://schemas.microsoft.com/office/drawing/2014/main" id="{231CD0CA-DF7A-43EA-90FD-D0998EEE93E5}"/>
              </a:ext>
            </a:extLst>
          </p:cNvPr>
          <p:cNvCxnSpPr>
            <a:cxnSpLocks/>
          </p:cNvCxnSpPr>
          <p:nvPr/>
        </p:nvCxnSpPr>
        <p:spPr>
          <a:xfrm>
            <a:off x="6106413" y="2453489"/>
            <a:ext cx="0" cy="846688"/>
          </a:xfrm>
          <a:prstGeom prst="straightConnector1">
            <a:avLst/>
          </a:prstGeom>
          <a:ln w="76200">
            <a:solidFill>
              <a:srgbClr val="333399"/>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4C59D21-B79F-4873-BE27-6E2BDD700559}"/>
              </a:ext>
            </a:extLst>
          </p:cNvPr>
          <p:cNvSpPr txBox="1"/>
          <p:nvPr/>
        </p:nvSpPr>
        <p:spPr>
          <a:xfrm>
            <a:off x="813506" y="4956711"/>
            <a:ext cx="1550415"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333399"/>
                </a:solidFill>
                <a:effectLst/>
                <a:uLnTx/>
                <a:uFillTx/>
                <a:latin typeface="Calibri" panose="020F0502020204030204"/>
                <a:ea typeface="+mn-ea"/>
                <a:cs typeface="+mn-cs"/>
              </a:rPr>
              <a:t>Components</a:t>
            </a:r>
          </a:p>
        </p:txBody>
      </p:sp>
      <p:sp>
        <p:nvSpPr>
          <p:cNvPr id="44" name="TextBox 43">
            <a:extLst>
              <a:ext uri="{FF2B5EF4-FFF2-40B4-BE49-F238E27FC236}">
                <a16:creationId xmlns:a16="http://schemas.microsoft.com/office/drawing/2014/main" id="{448876F5-CD0B-4EB5-A980-6F4630904E8B}"/>
              </a:ext>
            </a:extLst>
          </p:cNvPr>
          <p:cNvSpPr txBox="1"/>
          <p:nvPr/>
        </p:nvSpPr>
        <p:spPr>
          <a:xfrm>
            <a:off x="825007" y="4214632"/>
            <a:ext cx="1654277"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333399"/>
                </a:solidFill>
                <a:effectLst/>
                <a:uLnTx/>
                <a:uFillTx/>
                <a:latin typeface="Calibri" panose="020F0502020204030204"/>
                <a:ea typeface="+mn-ea"/>
                <a:cs typeface="+mn-cs"/>
              </a:rPr>
              <a:t>Building blocks</a:t>
            </a:r>
          </a:p>
        </p:txBody>
      </p:sp>
      <p:sp>
        <p:nvSpPr>
          <p:cNvPr id="45" name="Star: 5 Points 44">
            <a:extLst>
              <a:ext uri="{FF2B5EF4-FFF2-40B4-BE49-F238E27FC236}">
                <a16:creationId xmlns:a16="http://schemas.microsoft.com/office/drawing/2014/main" id="{462555ED-2A64-48F9-B579-F34250F7654A}"/>
              </a:ext>
            </a:extLst>
          </p:cNvPr>
          <p:cNvSpPr/>
          <p:nvPr/>
        </p:nvSpPr>
        <p:spPr bwMode="auto">
          <a:xfrm>
            <a:off x="611588" y="4250217"/>
            <a:ext cx="279918" cy="247262"/>
          </a:xfrm>
          <a:prstGeom prst="star5">
            <a:avLst/>
          </a:prstGeom>
          <a:solidFill>
            <a:srgbClr val="33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6" name="Star: 5 Points 45">
            <a:extLst>
              <a:ext uri="{FF2B5EF4-FFF2-40B4-BE49-F238E27FC236}">
                <a16:creationId xmlns:a16="http://schemas.microsoft.com/office/drawing/2014/main" id="{8B5866B1-CFB3-45D3-BDF6-1634E67B66CA}"/>
              </a:ext>
            </a:extLst>
          </p:cNvPr>
          <p:cNvSpPr/>
          <p:nvPr/>
        </p:nvSpPr>
        <p:spPr bwMode="auto">
          <a:xfrm>
            <a:off x="614701" y="4995109"/>
            <a:ext cx="279918" cy="247262"/>
          </a:xfrm>
          <a:prstGeom prst="star5">
            <a:avLst/>
          </a:prstGeom>
          <a:solidFill>
            <a:srgbClr val="33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7" name="Star: 5 Points 46">
            <a:extLst>
              <a:ext uri="{FF2B5EF4-FFF2-40B4-BE49-F238E27FC236}">
                <a16:creationId xmlns:a16="http://schemas.microsoft.com/office/drawing/2014/main" id="{12C187D9-E915-4DF9-AA75-278B29B185C3}"/>
              </a:ext>
            </a:extLst>
          </p:cNvPr>
          <p:cNvSpPr/>
          <p:nvPr/>
        </p:nvSpPr>
        <p:spPr bwMode="auto">
          <a:xfrm>
            <a:off x="673794" y="5949938"/>
            <a:ext cx="279918" cy="247262"/>
          </a:xfrm>
          <a:prstGeom prst="star5">
            <a:avLst/>
          </a:prstGeom>
          <a:solidFill>
            <a:srgbClr val="33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8" name="Star: 5 Points 47">
            <a:extLst>
              <a:ext uri="{FF2B5EF4-FFF2-40B4-BE49-F238E27FC236}">
                <a16:creationId xmlns:a16="http://schemas.microsoft.com/office/drawing/2014/main" id="{94FDCE5C-BA8D-4DB9-AD7D-51374E1E9DCB}"/>
              </a:ext>
            </a:extLst>
          </p:cNvPr>
          <p:cNvSpPr/>
          <p:nvPr/>
        </p:nvSpPr>
        <p:spPr bwMode="auto">
          <a:xfrm>
            <a:off x="662387" y="1617432"/>
            <a:ext cx="279918" cy="247262"/>
          </a:xfrm>
          <a:prstGeom prst="star5">
            <a:avLst/>
          </a:prstGeom>
          <a:solidFill>
            <a:srgbClr val="3333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5045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83722" y="147480"/>
            <a:ext cx="9772650" cy="1094874"/>
          </a:xfrm>
        </p:spPr>
        <p:txBody>
          <a:bodyPr/>
          <a:lstStyle/>
          <a:p>
            <a:r>
              <a:rPr lang="en-US" dirty="0">
                <a:cs typeface="Calibri Light"/>
              </a:rPr>
              <a:t>Building blocks</a:t>
            </a:r>
            <a:endParaRPr lang="en-US" dirty="0"/>
          </a:p>
        </p:txBody>
      </p:sp>
      <p:cxnSp>
        <p:nvCxnSpPr>
          <p:cNvPr id="42" name="Straight Connector 41">
            <a:extLst>
              <a:ext uri="{FF2B5EF4-FFF2-40B4-BE49-F238E27FC236}">
                <a16:creationId xmlns:a16="http://schemas.microsoft.com/office/drawing/2014/main" id="{B28DE922-DBA3-4B5D-A242-0EE427F5DBE8}"/>
              </a:ext>
            </a:extLst>
          </p:cNvPr>
          <p:cNvCxnSpPr/>
          <p:nvPr/>
        </p:nvCxnSpPr>
        <p:spPr>
          <a:xfrm>
            <a:off x="5925926" y="1345883"/>
            <a:ext cx="0" cy="499403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F8D2C99-F825-43A2-A778-B8AC6960B0ED}"/>
              </a:ext>
            </a:extLst>
          </p:cNvPr>
          <p:cNvPicPr>
            <a:picLocks noChangeAspect="1"/>
          </p:cNvPicPr>
          <p:nvPr/>
        </p:nvPicPr>
        <p:blipFill>
          <a:blip r:embed="rId3"/>
          <a:stretch>
            <a:fillRect/>
          </a:stretch>
        </p:blipFill>
        <p:spPr>
          <a:xfrm>
            <a:off x="1119983" y="2487959"/>
            <a:ext cx="3953554" cy="3953554"/>
          </a:xfrm>
          <a:prstGeom prst="rect">
            <a:avLst/>
          </a:prstGeom>
        </p:spPr>
      </p:pic>
      <p:sp>
        <p:nvSpPr>
          <p:cNvPr id="3" name="Content Placeholder 2">
            <a:extLst>
              <a:ext uri="{FF2B5EF4-FFF2-40B4-BE49-F238E27FC236}">
                <a16:creationId xmlns:a16="http://schemas.microsoft.com/office/drawing/2014/main" id="{DA1A1088-2589-4957-ABA4-C52E39B5691C}"/>
              </a:ext>
            </a:extLst>
          </p:cNvPr>
          <p:cNvSpPr txBox="1">
            <a:spLocks/>
          </p:cNvSpPr>
          <p:nvPr/>
        </p:nvSpPr>
        <p:spPr>
          <a:xfrm>
            <a:off x="6333963" y="1345882"/>
            <a:ext cx="5161909"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spcBef>
                <a:spcPts val="1200"/>
              </a:spcBef>
            </a:pPr>
            <a:r>
              <a:rPr lang="en-US" sz="2000" dirty="0">
                <a:gradFill>
                  <a:gsLst>
                    <a:gs pos="2917">
                      <a:schemeClr val="tx1"/>
                    </a:gs>
                    <a:gs pos="30000">
                      <a:schemeClr val="tx1"/>
                    </a:gs>
                  </a:gsLst>
                  <a:lin ang="5400000" scaled="0"/>
                </a:gradFill>
                <a:cs typeface="Segoe UI"/>
              </a:rPr>
              <a:t>Your app consumes building blocks </a:t>
            </a:r>
            <a:r>
              <a:rPr lang="en-US" sz="2000" i="1" dirty="0">
                <a:solidFill>
                  <a:srgbClr val="C00000"/>
                </a:solidFill>
                <a:cs typeface="Calibri"/>
              </a:rPr>
              <a:t>through HTTP or gRPC APIs </a:t>
            </a:r>
            <a:r>
              <a:rPr lang="en-US" sz="2000" dirty="0">
                <a:gradFill>
                  <a:gsLst>
                    <a:gs pos="2917">
                      <a:schemeClr val="tx1"/>
                    </a:gs>
                    <a:gs pos="30000">
                      <a:schemeClr val="tx1"/>
                    </a:gs>
                  </a:gsLst>
                  <a:lin ang="5400000" scaled="0"/>
                </a:gradFill>
                <a:cs typeface="Segoe UI"/>
              </a:rPr>
              <a:t>– not directly</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r>
              <a:rPr lang="en-US" sz="2000" dirty="0">
                <a:solidFill>
                  <a:schemeClr val="tx1"/>
                </a:solidFill>
                <a:cs typeface="Calibri"/>
              </a:rPr>
              <a:t>Your service is </a:t>
            </a:r>
            <a:r>
              <a:rPr lang="en-US" sz="2000" i="1" dirty="0">
                <a:solidFill>
                  <a:srgbClr val="C00000"/>
                </a:solidFill>
                <a:cs typeface="Calibri"/>
              </a:rPr>
              <a:t>loosely-coupled</a:t>
            </a:r>
            <a:r>
              <a:rPr lang="en-US" sz="2000" dirty="0">
                <a:solidFill>
                  <a:schemeClr val="tx1"/>
                </a:solidFill>
                <a:cs typeface="Calibri"/>
              </a:rPr>
              <a:t> to the building blocks and their underlying functionality</a:t>
            </a:r>
          </a:p>
          <a:p>
            <a:pPr>
              <a:spcBef>
                <a:spcPts val="1200"/>
              </a:spcBef>
            </a:pPr>
            <a:r>
              <a:rPr lang="en-US" sz="2000" dirty="0">
                <a:solidFill>
                  <a:schemeClr val="tx1"/>
                </a:solidFill>
                <a:cs typeface="Calibri"/>
              </a:rPr>
              <a:t>Your service has </a:t>
            </a:r>
            <a:r>
              <a:rPr lang="en-US" sz="2000" i="1" dirty="0">
                <a:solidFill>
                  <a:srgbClr val="C00000"/>
                </a:solidFill>
                <a:cs typeface="Calibri"/>
              </a:rPr>
              <a:t>no dependencies </a:t>
            </a:r>
            <a:r>
              <a:rPr lang="en-US" sz="2000" dirty="0">
                <a:solidFill>
                  <a:schemeClr val="tx1"/>
                </a:solidFill>
                <a:cs typeface="Calibri"/>
              </a:rPr>
              <a:t>on external SDKs or libraries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pic>
        <p:nvPicPr>
          <p:cNvPr id="4" name="Picture 3">
            <a:extLst>
              <a:ext uri="{FF2B5EF4-FFF2-40B4-BE49-F238E27FC236}">
                <a16:creationId xmlns:a16="http://schemas.microsoft.com/office/drawing/2014/main" id="{F5ADE262-B187-469D-92A6-622637743935}"/>
              </a:ext>
            </a:extLst>
          </p:cNvPr>
          <p:cNvPicPr>
            <a:picLocks noChangeAspect="1"/>
          </p:cNvPicPr>
          <p:nvPr/>
        </p:nvPicPr>
        <p:blipFill>
          <a:blip r:embed="rId4"/>
          <a:stretch>
            <a:fillRect/>
          </a:stretch>
        </p:blipFill>
        <p:spPr>
          <a:xfrm>
            <a:off x="6572063" y="2228448"/>
            <a:ext cx="4923809" cy="1704762"/>
          </a:xfrm>
          <a:prstGeom prst="rect">
            <a:avLst/>
          </a:prstGeom>
        </p:spPr>
      </p:pic>
      <p:sp>
        <p:nvSpPr>
          <p:cNvPr id="9" name="Content Placeholder 2">
            <a:extLst>
              <a:ext uri="{FF2B5EF4-FFF2-40B4-BE49-F238E27FC236}">
                <a16:creationId xmlns:a16="http://schemas.microsoft.com/office/drawing/2014/main" id="{7162B5A1-7BB7-4C05-A735-0A638A0EF367}"/>
              </a:ext>
            </a:extLst>
          </p:cNvPr>
          <p:cNvSpPr txBox="1">
            <a:spLocks/>
          </p:cNvSpPr>
          <p:nvPr/>
        </p:nvSpPr>
        <p:spPr>
          <a:xfrm>
            <a:off x="383722" y="1345882"/>
            <a:ext cx="5339744" cy="1498918"/>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Your service consumes Dapr </a:t>
            </a:r>
            <a:r>
              <a:rPr lang="en-US" sz="2000" i="1" dirty="0">
                <a:solidFill>
                  <a:srgbClr val="C00000"/>
                </a:solidFill>
                <a:cs typeface="Calibri"/>
              </a:rPr>
              <a:t>building blocks </a:t>
            </a:r>
          </a:p>
          <a:p>
            <a:pPr>
              <a:spcBef>
                <a:spcPts val="1200"/>
              </a:spcBef>
            </a:pPr>
            <a:r>
              <a:rPr lang="en-US" sz="2000" dirty="0">
                <a:gradFill>
                  <a:gsLst>
                    <a:gs pos="2917">
                      <a:schemeClr val="tx1"/>
                    </a:gs>
                    <a:gs pos="30000">
                      <a:schemeClr val="tx1"/>
                    </a:gs>
                  </a:gsLst>
                  <a:lin ang="5400000" scaled="0"/>
                </a:gradFill>
                <a:cs typeface="Segoe UI"/>
              </a:rPr>
              <a:t>They provide a </a:t>
            </a:r>
            <a:r>
              <a:rPr lang="en-US" sz="2000" i="1" dirty="0">
                <a:solidFill>
                  <a:srgbClr val="C00000"/>
                </a:solidFill>
                <a:cs typeface="Calibri"/>
              </a:rPr>
              <a:t>common interface </a:t>
            </a:r>
            <a:r>
              <a:rPr lang="en-US" sz="2000" dirty="0">
                <a:gradFill>
                  <a:gsLst>
                    <a:gs pos="2917">
                      <a:schemeClr val="tx1"/>
                    </a:gs>
                    <a:gs pos="30000">
                      <a:schemeClr val="tx1"/>
                    </a:gs>
                  </a:gsLst>
                  <a:lin ang="5400000" scaled="0"/>
                </a:gradFill>
                <a:cs typeface="Segoe UI"/>
              </a:rPr>
              <a:t>to communicate with underlying infrastructure components</a:t>
            </a: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5" name="Rectangle 4">
            <a:extLst>
              <a:ext uri="{FF2B5EF4-FFF2-40B4-BE49-F238E27FC236}">
                <a16:creationId xmlns:a16="http://schemas.microsoft.com/office/drawing/2014/main" id="{33DACC39-423C-452D-99E1-D18F2E52FBB1}"/>
              </a:ext>
            </a:extLst>
          </p:cNvPr>
          <p:cNvSpPr/>
          <p:nvPr/>
        </p:nvSpPr>
        <p:spPr bwMode="auto">
          <a:xfrm>
            <a:off x="8297783" y="2314575"/>
            <a:ext cx="1041480" cy="666750"/>
          </a:xfrm>
          <a:prstGeom prst="rect">
            <a:avLst/>
          </a:prstGeom>
          <a:noFill/>
          <a:ln w="31750">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90446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83722" y="147480"/>
            <a:ext cx="9772650" cy="1094874"/>
          </a:xfrm>
        </p:spPr>
        <p:txBody>
          <a:bodyPr/>
          <a:lstStyle/>
          <a:p>
            <a:r>
              <a:rPr lang="en-US" dirty="0">
                <a:cs typeface="Calibri Light"/>
              </a:rPr>
              <a:t>Components</a:t>
            </a:r>
            <a:endParaRPr lang="en-US" dirty="0"/>
          </a:p>
        </p:txBody>
      </p:sp>
      <p:cxnSp>
        <p:nvCxnSpPr>
          <p:cNvPr id="42" name="Straight Connector 41">
            <a:extLst>
              <a:ext uri="{FF2B5EF4-FFF2-40B4-BE49-F238E27FC236}">
                <a16:creationId xmlns:a16="http://schemas.microsoft.com/office/drawing/2014/main" id="{B28DE922-DBA3-4B5D-A242-0EE427F5DBE8}"/>
              </a:ext>
            </a:extLst>
          </p:cNvPr>
          <p:cNvCxnSpPr/>
          <p:nvPr/>
        </p:nvCxnSpPr>
        <p:spPr>
          <a:xfrm>
            <a:off x="6230726" y="1345883"/>
            <a:ext cx="0" cy="499403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162B5A1-7BB7-4C05-A735-0A638A0EF367}"/>
              </a:ext>
            </a:extLst>
          </p:cNvPr>
          <p:cNvSpPr txBox="1">
            <a:spLocks/>
          </p:cNvSpPr>
          <p:nvPr/>
        </p:nvSpPr>
        <p:spPr>
          <a:xfrm>
            <a:off x="466724" y="1242354"/>
            <a:ext cx="5593186"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Building blocks consume Dapr components</a:t>
            </a:r>
          </a:p>
          <a:p>
            <a:pPr>
              <a:spcBef>
                <a:spcPts val="1200"/>
              </a:spcBef>
            </a:pPr>
            <a:r>
              <a:rPr lang="en-US" sz="2000" dirty="0">
                <a:solidFill>
                  <a:schemeClr val="tx1"/>
                </a:solidFill>
                <a:cs typeface="Calibri"/>
              </a:rPr>
              <a:t>A component provides the concrete implementation for an infrastructure resource</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pic>
        <p:nvPicPr>
          <p:cNvPr id="4" name="Picture 3">
            <a:extLst>
              <a:ext uri="{FF2B5EF4-FFF2-40B4-BE49-F238E27FC236}">
                <a16:creationId xmlns:a16="http://schemas.microsoft.com/office/drawing/2014/main" id="{6A36CE29-EAD2-41B4-87D7-77A2803C02DE}"/>
              </a:ext>
            </a:extLst>
          </p:cNvPr>
          <p:cNvPicPr>
            <a:picLocks noChangeAspect="1"/>
          </p:cNvPicPr>
          <p:nvPr/>
        </p:nvPicPr>
        <p:blipFill>
          <a:blip r:embed="rId3"/>
          <a:stretch>
            <a:fillRect/>
          </a:stretch>
        </p:blipFill>
        <p:spPr>
          <a:xfrm>
            <a:off x="424627" y="2614450"/>
            <a:ext cx="5200000" cy="2828571"/>
          </a:xfrm>
          <a:prstGeom prst="rect">
            <a:avLst/>
          </a:prstGeom>
        </p:spPr>
      </p:pic>
      <p:sp>
        <p:nvSpPr>
          <p:cNvPr id="7" name="Content Placeholder 2">
            <a:extLst>
              <a:ext uri="{FF2B5EF4-FFF2-40B4-BE49-F238E27FC236}">
                <a16:creationId xmlns:a16="http://schemas.microsoft.com/office/drawing/2014/main" id="{DA6E68B9-4211-4D4F-81CF-0DA3967F247D}"/>
              </a:ext>
            </a:extLst>
          </p:cNvPr>
          <p:cNvSpPr txBox="1">
            <a:spLocks/>
          </p:cNvSpPr>
          <p:nvPr/>
        </p:nvSpPr>
        <p:spPr>
          <a:xfrm>
            <a:off x="6522084" y="1252515"/>
            <a:ext cx="5383418" cy="3131574"/>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Developers specify the infrastructure resource inside a simple YAML configuration file</a:t>
            </a: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r>
              <a:rPr lang="en-US" sz="2000" dirty="0">
                <a:gradFill>
                  <a:gsLst>
                    <a:gs pos="2917">
                      <a:schemeClr val="tx1"/>
                    </a:gs>
                    <a:gs pos="30000">
                      <a:schemeClr val="tx1"/>
                    </a:gs>
                  </a:gsLst>
                  <a:lin ang="5400000" scaled="0"/>
                </a:gradFill>
                <a:cs typeface="Segoe UI"/>
              </a:rPr>
              <a:t>Components are </a:t>
            </a:r>
            <a:r>
              <a:rPr lang="en-US" sz="2000" i="1" dirty="0">
                <a:solidFill>
                  <a:srgbClr val="C00000"/>
                </a:solidFill>
                <a:cs typeface="Segoe UI"/>
              </a:rPr>
              <a:t>pluggable</a:t>
            </a:r>
            <a:r>
              <a:rPr lang="en-US" sz="2000" dirty="0">
                <a:gradFill>
                  <a:gsLst>
                    <a:gs pos="2917">
                      <a:schemeClr val="tx1"/>
                    </a:gs>
                    <a:gs pos="30000">
                      <a:schemeClr val="tx1"/>
                    </a:gs>
                  </a:gsLst>
                  <a:lin ang="5400000" scaled="0"/>
                </a:gradFill>
                <a:cs typeface="Segoe UI"/>
              </a:rPr>
              <a:t> - You can switch among them without any code change – simply update the configuration file</a:t>
            </a:r>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pic>
        <p:nvPicPr>
          <p:cNvPr id="13" name="Picture 12">
            <a:extLst>
              <a:ext uri="{FF2B5EF4-FFF2-40B4-BE49-F238E27FC236}">
                <a16:creationId xmlns:a16="http://schemas.microsoft.com/office/drawing/2014/main" id="{4C95058F-6A2C-47D5-91C8-56809EE4F8D5}"/>
              </a:ext>
            </a:extLst>
          </p:cNvPr>
          <p:cNvPicPr>
            <a:picLocks noChangeAspect="1"/>
          </p:cNvPicPr>
          <p:nvPr/>
        </p:nvPicPr>
        <p:blipFill>
          <a:blip r:embed="rId4"/>
          <a:stretch>
            <a:fillRect/>
          </a:stretch>
        </p:blipFill>
        <p:spPr>
          <a:xfrm>
            <a:off x="6522084" y="2289553"/>
            <a:ext cx="5383420" cy="2644335"/>
          </a:xfrm>
          <a:prstGeom prst="rect">
            <a:avLst/>
          </a:prstGeom>
        </p:spPr>
      </p:pic>
      <p:sp>
        <p:nvSpPr>
          <p:cNvPr id="14" name="Rectangle 13">
            <a:extLst>
              <a:ext uri="{FF2B5EF4-FFF2-40B4-BE49-F238E27FC236}">
                <a16:creationId xmlns:a16="http://schemas.microsoft.com/office/drawing/2014/main" id="{3EEB9608-A750-42AD-B67D-1FC7D8B94470}"/>
              </a:ext>
            </a:extLst>
          </p:cNvPr>
          <p:cNvSpPr/>
          <p:nvPr/>
        </p:nvSpPr>
        <p:spPr bwMode="auto">
          <a:xfrm>
            <a:off x="6692900" y="3568700"/>
            <a:ext cx="1625600" cy="190500"/>
          </a:xfrm>
          <a:prstGeom prst="rect">
            <a:avLst/>
          </a:prstGeom>
          <a:noFill/>
          <a:ln w="31750">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6D390F45-06D3-4AB1-AA1D-E5E1DBE9C697}"/>
              </a:ext>
            </a:extLst>
          </p:cNvPr>
          <p:cNvCxnSpPr>
            <a:cxnSpLocks/>
          </p:cNvCxnSpPr>
          <p:nvPr/>
        </p:nvCxnSpPr>
        <p:spPr>
          <a:xfrm flipH="1">
            <a:off x="8489316" y="3429000"/>
            <a:ext cx="1086484" cy="247650"/>
          </a:xfrm>
          <a:prstGeom prst="straightConnector1">
            <a:avLst/>
          </a:prstGeom>
          <a:ln w="47625">
            <a:solidFill>
              <a:srgbClr val="C00000"/>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A12EE54-0477-4588-8A22-85494BCB7561}"/>
              </a:ext>
            </a:extLst>
          </p:cNvPr>
          <p:cNvSpPr txBox="1"/>
          <p:nvPr/>
        </p:nvSpPr>
        <p:spPr>
          <a:xfrm>
            <a:off x="3399566" y="3874052"/>
            <a:ext cx="2412520" cy="1215717"/>
          </a:xfrm>
          <a:prstGeom prst="rect">
            <a:avLst/>
          </a:prstGeom>
          <a:noFill/>
        </p:spPr>
        <p:txBody>
          <a:bodyPr wrap="none" lIns="0" tIns="0" rIns="0" bIns="0" rtlCol="0">
            <a:spAutoFit/>
          </a:bodyPr>
          <a:lstStyle/>
          <a:p>
            <a:pPr algn="l"/>
            <a:r>
              <a:rPr lang="en-US" sz="1400" i="1" u="sng" dirty="0"/>
              <a:t>Pluggable components include</a:t>
            </a:r>
            <a:r>
              <a:rPr lang="en-US" sz="1400" i="1" dirty="0"/>
              <a:t>:</a:t>
            </a:r>
          </a:p>
          <a:p>
            <a:pPr marL="285750" indent="-285750" algn="l">
              <a:spcBef>
                <a:spcPts val="600"/>
              </a:spcBef>
              <a:buFont typeface="Arial" panose="020B0604020202020204" pitchFamily="34" charset="0"/>
              <a:buChar char="•"/>
            </a:pPr>
            <a:r>
              <a:rPr lang="en-US" sz="1200" i="1" dirty="0"/>
              <a:t>Azure Service Bus</a:t>
            </a:r>
          </a:p>
          <a:p>
            <a:pPr marL="285750" indent="-285750" algn="l">
              <a:buFont typeface="Arial" panose="020B0604020202020204" pitchFamily="34" charset="0"/>
              <a:buChar char="•"/>
            </a:pPr>
            <a:r>
              <a:rPr lang="en-US" sz="1200" i="1" dirty="0"/>
              <a:t>Rabbit MQ</a:t>
            </a:r>
          </a:p>
          <a:p>
            <a:pPr marL="285750" indent="-285750" algn="l">
              <a:buFont typeface="Arial" panose="020B0604020202020204" pitchFamily="34" charset="0"/>
              <a:buChar char="•"/>
            </a:pPr>
            <a:r>
              <a:rPr lang="en-US" sz="1200" i="1" dirty="0"/>
              <a:t>Apache Kafka</a:t>
            </a:r>
          </a:p>
          <a:p>
            <a:pPr marL="285750" indent="-285750" algn="l">
              <a:buFont typeface="Arial" panose="020B0604020202020204" pitchFamily="34" charset="0"/>
              <a:buChar char="•"/>
            </a:pPr>
            <a:r>
              <a:rPr lang="en-US" sz="1200" i="1" dirty="0"/>
              <a:t>Azure Event Hubs</a:t>
            </a:r>
          </a:p>
          <a:p>
            <a:pPr marL="285750" indent="-285750" algn="l">
              <a:buFont typeface="Arial" panose="020B0604020202020204" pitchFamily="34" charset="0"/>
              <a:buChar char="•"/>
            </a:pPr>
            <a:r>
              <a:rPr lang="en-US" sz="1200" i="1" dirty="0"/>
              <a:t>Redis Streams</a:t>
            </a:r>
          </a:p>
        </p:txBody>
      </p:sp>
    </p:spTree>
    <p:extLst>
      <p:ext uri="{BB962C8B-B14F-4D97-AF65-F5344CB8AC3E}">
        <p14:creationId xmlns:p14="http://schemas.microsoft.com/office/powerpoint/2010/main" val="2151227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CEF2C-5971-4F3A-B2EF-BB80D2DF3483}"/>
              </a:ext>
            </a:extLst>
          </p:cNvPr>
          <p:cNvSpPr>
            <a:spLocks noGrp="1"/>
          </p:cNvSpPr>
          <p:nvPr>
            <p:ph type="title"/>
          </p:nvPr>
        </p:nvSpPr>
        <p:spPr>
          <a:xfrm>
            <a:off x="293901" y="156576"/>
            <a:ext cx="11018520" cy="553998"/>
          </a:xfrm>
        </p:spPr>
        <p:txBody>
          <a:bodyPr/>
          <a:lstStyle/>
          <a:p>
            <a:r>
              <a:rPr lang="en-US"/>
              <a:t>71 Dapr Components</a:t>
            </a:r>
          </a:p>
        </p:txBody>
      </p:sp>
      <p:sp>
        <p:nvSpPr>
          <p:cNvPr id="4" name="Text Placeholder 3">
            <a:extLst>
              <a:ext uri="{FF2B5EF4-FFF2-40B4-BE49-F238E27FC236}">
                <a16:creationId xmlns:a16="http://schemas.microsoft.com/office/drawing/2014/main" id="{6BBA11E7-AF3E-4569-92F4-9B86F024F29A}"/>
              </a:ext>
            </a:extLst>
          </p:cNvPr>
          <p:cNvSpPr>
            <a:spLocks noGrp="1"/>
          </p:cNvSpPr>
          <p:nvPr>
            <p:ph type="body" sz="quarter" idx="10"/>
          </p:nvPr>
        </p:nvSpPr>
        <p:spPr>
          <a:xfrm>
            <a:off x="240743" y="815062"/>
            <a:ext cx="2295778" cy="369332"/>
          </a:xfrm>
        </p:spPr>
        <p:txBody>
          <a:bodyPr/>
          <a:lstStyle/>
          <a:p>
            <a:r>
              <a:rPr lang="en-US" sz="2400"/>
              <a:t>18 State stores</a:t>
            </a:r>
          </a:p>
        </p:txBody>
      </p:sp>
      <p:graphicFrame>
        <p:nvGraphicFramePr>
          <p:cNvPr id="6" name="Table 5">
            <a:extLst>
              <a:ext uri="{FF2B5EF4-FFF2-40B4-BE49-F238E27FC236}">
                <a16:creationId xmlns:a16="http://schemas.microsoft.com/office/drawing/2014/main" id="{3919C50E-D98E-490D-878D-334F76E8C0F7}"/>
              </a:ext>
            </a:extLst>
          </p:cNvPr>
          <p:cNvGraphicFramePr/>
          <p:nvPr/>
        </p:nvGraphicFramePr>
        <p:xfrm>
          <a:off x="2478056" y="1199773"/>
          <a:ext cx="2078209" cy="2980604"/>
        </p:xfrm>
        <a:graphic>
          <a:graphicData uri="http://schemas.openxmlformats.org/drawingml/2006/table">
            <a:tbl>
              <a:tblPr>
                <a:tableStyleId>{5C22544A-7EE6-4342-B048-85BDC9FD1C3A}</a:tableStyleId>
              </a:tblPr>
              <a:tblGrid>
                <a:gridCol w="2078209">
                  <a:extLst>
                    <a:ext uri="{9D8B030D-6E8A-4147-A177-3AD203B41FA5}">
                      <a16:colId xmlns:a16="http://schemas.microsoft.com/office/drawing/2014/main" val="616931256"/>
                    </a:ext>
                  </a:extLst>
                </a:gridCol>
              </a:tblGrid>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2"/>
                        </a:rPr>
                        <a:t>Redis Streams</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2983421418"/>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3"/>
                        </a:rPr>
                        <a:t>Apache Kafka</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151126918"/>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4"/>
                        </a:rPr>
                        <a:t>AWS SNS/SQS</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1527879780"/>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5"/>
                        </a:rPr>
                        <a:t>Azure Events Hub</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194722752"/>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6"/>
                        </a:rPr>
                        <a:t>Azure Service Bus</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811403258"/>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7"/>
                        </a:rPr>
                        <a:t>GCP Pub/Sub</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348759278"/>
                  </a:ext>
                </a:extLst>
              </a:tr>
              <a:tr h="18516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err="1">
                          <a:solidFill>
                            <a:srgbClr val="3176D9"/>
                          </a:solidFill>
                          <a:effectLst/>
                          <a:latin typeface="open sans" panose="020B0606030504020204" pitchFamily="34" charset="0"/>
                          <a:hlinkClick r:id="rId8"/>
                        </a:rPr>
                        <a:t>Hazelcast</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714392859"/>
                  </a:ext>
                </a:extLst>
              </a:tr>
              <a:tr h="18516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9"/>
                        </a:rPr>
                        <a:t>MQTT</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1223152552"/>
                  </a:ext>
                </a:extLst>
              </a:tr>
              <a:tr h="18516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10"/>
                        </a:rPr>
                        <a:t>NATS streaming</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3713249735"/>
                  </a:ext>
                </a:extLst>
              </a:tr>
              <a:tr h="18516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11"/>
                        </a:rPr>
                        <a:t>Pulsar</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2925542011"/>
                  </a:ext>
                </a:extLst>
              </a:tr>
              <a:tr h="18516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12"/>
                        </a:rPr>
                        <a:t>RabbitMQ</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3191634003"/>
                  </a:ext>
                </a:extLst>
              </a:tr>
            </a:tbl>
          </a:graphicData>
        </a:graphic>
      </p:graphicFrame>
      <p:graphicFrame>
        <p:nvGraphicFramePr>
          <p:cNvPr id="7" name="Table 6">
            <a:extLst>
              <a:ext uri="{FF2B5EF4-FFF2-40B4-BE49-F238E27FC236}">
                <a16:creationId xmlns:a16="http://schemas.microsoft.com/office/drawing/2014/main" id="{476756F5-2BAD-4ADA-8398-F95CCF358B8C}"/>
              </a:ext>
            </a:extLst>
          </p:cNvPr>
          <p:cNvGraphicFramePr/>
          <p:nvPr/>
        </p:nvGraphicFramePr>
        <p:xfrm>
          <a:off x="240743" y="1204827"/>
          <a:ext cx="2061969" cy="4267440"/>
        </p:xfrm>
        <a:graphic>
          <a:graphicData uri="http://schemas.openxmlformats.org/drawingml/2006/table">
            <a:tbl>
              <a:tblPr>
                <a:tableStyleId>{5C22544A-7EE6-4342-B048-85BDC9FD1C3A}</a:tableStyleId>
              </a:tblPr>
              <a:tblGrid>
                <a:gridCol w="2061969">
                  <a:extLst>
                    <a:ext uri="{9D8B030D-6E8A-4147-A177-3AD203B41FA5}">
                      <a16:colId xmlns:a16="http://schemas.microsoft.com/office/drawing/2014/main" val="1346330928"/>
                    </a:ext>
                  </a:extLst>
                </a:gridCol>
              </a:tblGrid>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3">
                            <a:extLst>
                              <a:ext uri="{A12FA001-AC4F-418D-AE19-62706E023703}">
                                <ahyp:hlinkClr xmlns:ahyp="http://schemas.microsoft.com/office/drawing/2018/hyperlinkcolor" val="tx"/>
                              </a:ext>
                            </a:extLst>
                          </a:hlinkClick>
                        </a:rPr>
                        <a:t>Aerospike</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73165450"/>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4">
                            <a:extLst>
                              <a:ext uri="{A12FA001-AC4F-418D-AE19-62706E023703}">
                                <ahyp:hlinkClr xmlns:ahyp="http://schemas.microsoft.com/office/drawing/2018/hyperlinkcolor" val="tx"/>
                              </a:ext>
                            </a:extLst>
                          </a:hlinkClick>
                        </a:rPr>
                        <a:t>Cassandra</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1898289031"/>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5">
                            <a:extLst>
                              <a:ext uri="{A12FA001-AC4F-418D-AE19-62706E023703}">
                                <ahyp:hlinkClr xmlns:ahyp="http://schemas.microsoft.com/office/drawing/2018/hyperlinkcolor" val="tx"/>
                              </a:ext>
                            </a:extLst>
                          </a:hlinkClick>
                        </a:rPr>
                        <a:t>Cloudstate</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3656009323"/>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6">
                            <a:extLst>
                              <a:ext uri="{A12FA001-AC4F-418D-AE19-62706E023703}">
                                <ahyp:hlinkClr xmlns:ahyp="http://schemas.microsoft.com/office/drawing/2018/hyperlinkcolor" val="tx"/>
                              </a:ext>
                            </a:extLst>
                          </a:hlinkClick>
                        </a:rPr>
                        <a:t>Couchbase</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1928698337"/>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err="1">
                          <a:solidFill>
                            <a:srgbClr val="3176D9"/>
                          </a:solidFill>
                          <a:effectLst/>
                          <a:latin typeface="open sans" panose="020B0606030504020204" pitchFamily="34" charset="0"/>
                          <a:ea typeface="+mn-ea"/>
                          <a:cs typeface="+mn-cs"/>
                          <a:hlinkClick r:id="rId17">
                            <a:extLst>
                              <a:ext uri="{A12FA001-AC4F-418D-AE19-62706E023703}">
                                <ahyp:hlinkClr xmlns:ahyp="http://schemas.microsoft.com/office/drawing/2018/hyperlinkcolor" val="tx"/>
                              </a:ext>
                            </a:extLst>
                          </a:hlinkClick>
                        </a:rPr>
                        <a:t>etcd</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643185176"/>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8">
                            <a:extLst>
                              <a:ext uri="{A12FA001-AC4F-418D-AE19-62706E023703}">
                                <ahyp:hlinkClr xmlns:ahyp="http://schemas.microsoft.com/office/drawing/2018/hyperlinkcolor" val="tx"/>
                              </a:ext>
                            </a:extLst>
                          </a:hlinkClick>
                        </a:rPr>
                        <a:t>Hashicorp Consul</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995728607"/>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19">
                            <a:extLst>
                              <a:ext uri="{A12FA001-AC4F-418D-AE19-62706E023703}">
                                <ahyp:hlinkClr xmlns:ahyp="http://schemas.microsoft.com/office/drawing/2018/hyperlinkcolor" val="tx"/>
                              </a:ext>
                            </a:extLst>
                          </a:hlinkClick>
                        </a:rPr>
                        <a:t>Hazelcast</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778560490"/>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0">
                            <a:extLst>
                              <a:ext uri="{A12FA001-AC4F-418D-AE19-62706E023703}">
                                <ahyp:hlinkClr xmlns:ahyp="http://schemas.microsoft.com/office/drawing/2018/hyperlinkcolor" val="tx"/>
                              </a:ext>
                            </a:extLst>
                          </a:hlinkClick>
                        </a:rPr>
                        <a:t>Memcached</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2328584401"/>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1">
                            <a:extLst>
                              <a:ext uri="{A12FA001-AC4F-418D-AE19-62706E023703}">
                                <ahyp:hlinkClr xmlns:ahyp="http://schemas.microsoft.com/office/drawing/2018/hyperlinkcolor" val="tx"/>
                              </a:ext>
                            </a:extLst>
                          </a:hlinkClick>
                        </a:rPr>
                        <a:t>MongoDB</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1585469128"/>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2">
                            <a:extLst>
                              <a:ext uri="{A12FA001-AC4F-418D-AE19-62706E023703}">
                                <ahyp:hlinkClr xmlns:ahyp="http://schemas.microsoft.com/office/drawing/2018/hyperlinkcolor" val="tx"/>
                              </a:ext>
                            </a:extLst>
                          </a:hlinkClick>
                        </a:rPr>
                        <a:t>PostgreSQL</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1448500166"/>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err="1">
                          <a:solidFill>
                            <a:srgbClr val="3176D9"/>
                          </a:solidFill>
                          <a:effectLst/>
                          <a:latin typeface="open sans" panose="020B0606030504020204" pitchFamily="34" charset="0"/>
                          <a:ea typeface="+mn-ea"/>
                          <a:cs typeface="+mn-cs"/>
                          <a:hlinkClick r:id="rId23">
                            <a:extLst>
                              <a:ext uri="{A12FA001-AC4F-418D-AE19-62706E023703}">
                                <ahyp:hlinkClr xmlns:ahyp="http://schemas.microsoft.com/office/drawing/2018/hyperlinkcolor" val="tx"/>
                              </a:ext>
                            </a:extLst>
                          </a:hlinkClick>
                        </a:rPr>
                        <a:t>RethinkDB</a:t>
                      </a:r>
                      <a:r>
                        <a:rPr lang="en-US" sz="1400" b="0" i="0" u="none" strike="noStrike" kern="1200">
                          <a:solidFill>
                            <a:srgbClr val="3176D9"/>
                          </a:solidFill>
                          <a:effectLst/>
                          <a:latin typeface="open sans" panose="020B0606030504020204" pitchFamily="34" charset="0"/>
                          <a:ea typeface="+mn-ea"/>
                          <a:cs typeface="+mn-cs"/>
                        </a:rPr>
                        <a:t> </a:t>
                      </a:r>
                    </a:p>
                  </a:txBody>
                  <a:tcPr marL="23719" marR="23719" marT="11860" marB="11860"/>
                </a:tc>
                <a:extLst>
                  <a:ext uri="{0D108BD9-81ED-4DB2-BD59-A6C34878D82A}">
                    <a16:rowId xmlns:a16="http://schemas.microsoft.com/office/drawing/2014/main" val="2051775946"/>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4">
                            <a:extLst>
                              <a:ext uri="{A12FA001-AC4F-418D-AE19-62706E023703}">
                                <ahyp:hlinkClr xmlns:ahyp="http://schemas.microsoft.com/office/drawing/2018/hyperlinkcolor" val="tx"/>
                              </a:ext>
                            </a:extLst>
                          </a:hlinkClick>
                        </a:rPr>
                        <a:t>Redis</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921497441"/>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5">
                            <a:extLst>
                              <a:ext uri="{A12FA001-AC4F-418D-AE19-62706E023703}">
                                <ahyp:hlinkClr xmlns:ahyp="http://schemas.microsoft.com/office/drawing/2018/hyperlinkcolor" val="tx"/>
                              </a:ext>
                            </a:extLst>
                          </a:hlinkClick>
                        </a:rPr>
                        <a:t>Zookeeper</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1221624121"/>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6">
                            <a:extLst>
                              <a:ext uri="{A12FA001-AC4F-418D-AE19-62706E023703}">
                                <ahyp:hlinkClr xmlns:ahyp="http://schemas.microsoft.com/office/drawing/2018/hyperlinkcolor" val="tx"/>
                              </a:ext>
                            </a:extLst>
                          </a:hlinkClick>
                        </a:rPr>
                        <a:t>Azure </a:t>
                      </a:r>
                      <a:r>
                        <a:rPr lang="en-US" sz="1400" b="0" i="0" u="none" strike="noStrike" kern="1200" err="1">
                          <a:solidFill>
                            <a:srgbClr val="3176D9"/>
                          </a:solidFill>
                          <a:effectLst/>
                          <a:latin typeface="open sans" panose="020B0606030504020204" pitchFamily="34" charset="0"/>
                          <a:ea typeface="+mn-ea"/>
                          <a:cs typeface="+mn-cs"/>
                          <a:hlinkClick r:id="rId26">
                            <a:extLst>
                              <a:ext uri="{A12FA001-AC4F-418D-AE19-62706E023703}">
                                <ahyp:hlinkClr xmlns:ahyp="http://schemas.microsoft.com/office/drawing/2018/hyperlinkcolor" val="tx"/>
                              </a:ext>
                            </a:extLst>
                          </a:hlinkClick>
                        </a:rPr>
                        <a:t>CosmosDB</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261247662"/>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7">
                            <a:extLst>
                              <a:ext uri="{A12FA001-AC4F-418D-AE19-62706E023703}">
                                <ahyp:hlinkClr xmlns:ahyp="http://schemas.microsoft.com/office/drawing/2018/hyperlinkcolor" val="tx"/>
                              </a:ext>
                            </a:extLst>
                          </a:hlinkClick>
                        </a:rPr>
                        <a:t>Azure SQL Server</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2572920562"/>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8">
                            <a:extLst>
                              <a:ext uri="{A12FA001-AC4F-418D-AE19-62706E023703}">
                                <ahyp:hlinkClr xmlns:ahyp="http://schemas.microsoft.com/office/drawing/2018/hyperlinkcolor" val="tx"/>
                              </a:ext>
                            </a:extLst>
                          </a:hlinkClick>
                        </a:rPr>
                        <a:t>Azure Table Storage</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2402390076"/>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29">
                            <a:extLst>
                              <a:ext uri="{A12FA001-AC4F-418D-AE19-62706E023703}">
                                <ahyp:hlinkClr xmlns:ahyp="http://schemas.microsoft.com/office/drawing/2018/hyperlinkcolor" val="tx"/>
                              </a:ext>
                            </a:extLst>
                          </a:hlinkClick>
                        </a:rPr>
                        <a:t>Azure Blob Storage</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3065069562"/>
                  </a:ext>
                </a:extLst>
              </a:tr>
              <a:tr h="17120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30">
                            <a:extLst>
                              <a:ext uri="{A12FA001-AC4F-418D-AE19-62706E023703}">
                                <ahyp:hlinkClr xmlns:ahyp="http://schemas.microsoft.com/office/drawing/2018/hyperlinkcolor" val="tx"/>
                              </a:ext>
                            </a:extLst>
                          </a:hlinkClick>
                        </a:rPr>
                        <a:t>Google Cloud </a:t>
                      </a:r>
                      <a:r>
                        <a:rPr lang="en-US" sz="1400" b="0" i="0" u="none" strike="noStrike" kern="1200" err="1">
                          <a:solidFill>
                            <a:srgbClr val="3176D9"/>
                          </a:solidFill>
                          <a:effectLst/>
                          <a:latin typeface="open sans" panose="020B0606030504020204" pitchFamily="34" charset="0"/>
                          <a:ea typeface="+mn-ea"/>
                          <a:cs typeface="+mn-cs"/>
                          <a:hlinkClick r:id="rId30">
                            <a:extLst>
                              <a:ext uri="{A12FA001-AC4F-418D-AE19-62706E023703}">
                                <ahyp:hlinkClr xmlns:ahyp="http://schemas.microsoft.com/office/drawing/2018/hyperlinkcolor" val="tx"/>
                              </a:ext>
                            </a:extLst>
                          </a:hlinkClick>
                        </a:rPr>
                        <a:t>Firestore</a:t>
                      </a:r>
                      <a:endParaRPr lang="en-US" sz="1400" b="0" i="0" u="none" strike="noStrike" kern="1200">
                        <a:solidFill>
                          <a:srgbClr val="3176D9"/>
                        </a:solidFill>
                        <a:effectLst/>
                        <a:latin typeface="open sans" panose="020B0606030504020204" pitchFamily="34" charset="0"/>
                        <a:ea typeface="+mn-ea"/>
                        <a:cs typeface="+mn-cs"/>
                      </a:endParaRPr>
                    </a:p>
                  </a:txBody>
                  <a:tcPr marL="23719" marR="23719" marT="11860" marB="11860"/>
                </a:tc>
                <a:extLst>
                  <a:ext uri="{0D108BD9-81ED-4DB2-BD59-A6C34878D82A}">
                    <a16:rowId xmlns:a16="http://schemas.microsoft.com/office/drawing/2014/main" val="512465169"/>
                  </a:ext>
                </a:extLst>
              </a:tr>
            </a:tbl>
          </a:graphicData>
        </a:graphic>
      </p:graphicFrame>
      <p:sp>
        <p:nvSpPr>
          <p:cNvPr id="11" name="Text Placeholder 3">
            <a:extLst>
              <a:ext uri="{FF2B5EF4-FFF2-40B4-BE49-F238E27FC236}">
                <a16:creationId xmlns:a16="http://schemas.microsoft.com/office/drawing/2014/main" id="{26342530-4CA4-43A3-803B-F6F681FC03C7}"/>
              </a:ext>
            </a:extLst>
          </p:cNvPr>
          <p:cNvSpPr txBox="1">
            <a:spLocks/>
          </p:cNvSpPr>
          <p:nvPr/>
        </p:nvSpPr>
        <p:spPr>
          <a:xfrm>
            <a:off x="2478056" y="821272"/>
            <a:ext cx="229577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11 Pub/Sub</a:t>
            </a:r>
          </a:p>
        </p:txBody>
      </p:sp>
      <p:graphicFrame>
        <p:nvGraphicFramePr>
          <p:cNvPr id="15" name="Table 14">
            <a:extLst>
              <a:ext uri="{FF2B5EF4-FFF2-40B4-BE49-F238E27FC236}">
                <a16:creationId xmlns:a16="http://schemas.microsoft.com/office/drawing/2014/main" id="{E294A787-0AD5-4533-882F-C3175C25FA03}"/>
              </a:ext>
            </a:extLst>
          </p:cNvPr>
          <p:cNvGraphicFramePr/>
          <p:nvPr/>
        </p:nvGraphicFramePr>
        <p:xfrm>
          <a:off x="2478056" y="4636924"/>
          <a:ext cx="4023179" cy="2167712"/>
        </p:xfrm>
        <a:graphic>
          <a:graphicData uri="http://schemas.openxmlformats.org/drawingml/2006/table">
            <a:tbl>
              <a:tblPr>
                <a:tableStyleId>{5C22544A-7EE6-4342-B048-85BDC9FD1C3A}</a:tableStyleId>
              </a:tblPr>
              <a:tblGrid>
                <a:gridCol w="4023179">
                  <a:extLst>
                    <a:ext uri="{9D8B030D-6E8A-4147-A177-3AD203B41FA5}">
                      <a16:colId xmlns:a16="http://schemas.microsoft.com/office/drawing/2014/main" val="616931256"/>
                    </a:ext>
                  </a:extLst>
                </a:gridCol>
              </a:tblGrid>
              <a:tr h="230414">
                <a:tc>
                  <a:txBody>
                    <a:bodyPr/>
                    <a:lstStyle/>
                    <a:p>
                      <a:pPr algn="l">
                        <a:buFont typeface="Arial" panose="020B0604020202020204" pitchFamily="34" charset="0"/>
                        <a:buNone/>
                      </a:pPr>
                      <a:r>
                        <a:rPr lang="en-US" sz="1400" b="0" i="0" u="none" strike="noStrike">
                          <a:solidFill>
                            <a:srgbClr val="3176D9"/>
                          </a:solidFill>
                          <a:effectLst/>
                          <a:latin typeface="open sans" panose="020B0606030504020204" pitchFamily="34" charset="0"/>
                          <a:hlinkClick r:id="rId31"/>
                        </a:rPr>
                        <a:t>Azure Key Vault secret store</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2983421418"/>
                  </a:ext>
                </a:extLst>
              </a:tr>
              <a:tr h="230414">
                <a:tc>
                  <a:txBody>
                    <a:bodyPr/>
                    <a:lstStyle/>
                    <a:p>
                      <a:pPr algn="l">
                        <a:buFont typeface="Arial" panose="020B0604020202020204" pitchFamily="34" charset="0"/>
                        <a:buNone/>
                      </a:pPr>
                      <a:r>
                        <a:rPr lang="en-US" sz="1400" b="0" i="0" u="none" strike="noStrike">
                          <a:solidFill>
                            <a:srgbClr val="1E53A0"/>
                          </a:solidFill>
                          <a:effectLst/>
                          <a:latin typeface="open sans" panose="020B0606030504020204" pitchFamily="34" charset="0"/>
                          <a:hlinkClick r:id="rId32"/>
                        </a:rPr>
                        <a:t>Azure Key Vault with Kubernetes MI</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151126918"/>
                  </a:ext>
                </a:extLst>
              </a:tr>
              <a:tr h="230414">
                <a:tc>
                  <a:txBody>
                    <a:bodyPr/>
                    <a:lstStyle/>
                    <a:p>
                      <a:pPr algn="l">
                        <a:buFont typeface="Arial" panose="020B0604020202020204" pitchFamily="34" charset="0"/>
                        <a:buNone/>
                      </a:pPr>
                      <a:r>
                        <a:rPr lang="en-US" sz="1400" b="0" i="0" u="none" strike="noStrike">
                          <a:solidFill>
                            <a:srgbClr val="3176D9"/>
                          </a:solidFill>
                          <a:effectLst/>
                          <a:latin typeface="open sans" panose="020B0606030504020204" pitchFamily="34" charset="0"/>
                          <a:hlinkClick r:id="rId33"/>
                        </a:rPr>
                        <a:t>AWS Secrets Manager</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1527879780"/>
                  </a:ext>
                </a:extLst>
              </a:tr>
              <a:tr h="230414">
                <a:tc>
                  <a:txBody>
                    <a:bodyPr/>
                    <a:lstStyle/>
                    <a:p>
                      <a:pPr algn="l">
                        <a:buFont typeface="Arial" panose="020B0604020202020204" pitchFamily="34" charset="0"/>
                        <a:buNone/>
                      </a:pPr>
                      <a:r>
                        <a:rPr lang="en-US" sz="1400" b="0" i="0" u="none" strike="noStrike">
                          <a:solidFill>
                            <a:srgbClr val="3176D9"/>
                          </a:solidFill>
                          <a:effectLst/>
                          <a:latin typeface="open sans" panose="020B0606030504020204" pitchFamily="34" charset="0"/>
                          <a:hlinkClick r:id="rId34"/>
                        </a:rPr>
                        <a:t>GCP Secret Manager</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194722752"/>
                  </a:ext>
                </a:extLst>
              </a:tr>
              <a:tr h="230414">
                <a:tc>
                  <a:txBody>
                    <a:bodyPr/>
                    <a:lstStyle/>
                    <a:p>
                      <a:pPr algn="l">
                        <a:buFont typeface="Arial" panose="020B0604020202020204" pitchFamily="34" charset="0"/>
                        <a:buNone/>
                      </a:pPr>
                      <a:r>
                        <a:rPr lang="en-US" sz="1400" b="0" i="0" u="none" strike="noStrike" err="1">
                          <a:solidFill>
                            <a:srgbClr val="3176D9"/>
                          </a:solidFill>
                          <a:effectLst/>
                          <a:latin typeface="open sans" panose="020B0606030504020204" pitchFamily="34" charset="0"/>
                          <a:hlinkClick r:id="rId35"/>
                        </a:rPr>
                        <a:t>HashiCorp</a:t>
                      </a:r>
                      <a:r>
                        <a:rPr lang="en-US" sz="1400" b="0" i="0" u="none" strike="noStrike">
                          <a:solidFill>
                            <a:srgbClr val="3176D9"/>
                          </a:solidFill>
                          <a:effectLst/>
                          <a:latin typeface="open sans" panose="020B0606030504020204" pitchFamily="34" charset="0"/>
                          <a:hlinkClick r:id="rId35"/>
                        </a:rPr>
                        <a:t> Vault</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811403258"/>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36"/>
                        </a:rPr>
                        <a:t>Kubernetes Secrets</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348759278"/>
                  </a:ext>
                </a:extLst>
              </a:tr>
              <a:tr h="18516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37"/>
                        </a:rPr>
                        <a:t>Local environment variables (for Development)</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714392859"/>
                  </a:ext>
                </a:extLst>
              </a:tr>
              <a:tr h="185168">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a:solidFill>
                            <a:srgbClr val="3176D9"/>
                          </a:solidFill>
                          <a:effectLst/>
                          <a:latin typeface="open sans" panose="020B0606030504020204" pitchFamily="34" charset="0"/>
                          <a:hlinkClick r:id="rId38"/>
                        </a:rPr>
                        <a:t>Local file (for Development)</a:t>
                      </a:r>
                      <a:endParaRPr lang="en-US" sz="1400" b="0" i="0">
                        <a:solidFill>
                          <a:srgbClr val="222222"/>
                        </a:solidFill>
                        <a:effectLst/>
                        <a:latin typeface="open sans" panose="020B0606030504020204" pitchFamily="34" charset="0"/>
                      </a:endParaRPr>
                    </a:p>
                  </a:txBody>
                  <a:tcPr marL="57604" marR="57604" marT="28802" marB="28802"/>
                </a:tc>
                <a:extLst>
                  <a:ext uri="{0D108BD9-81ED-4DB2-BD59-A6C34878D82A}">
                    <a16:rowId xmlns:a16="http://schemas.microsoft.com/office/drawing/2014/main" val="1223152552"/>
                  </a:ext>
                </a:extLst>
              </a:tr>
            </a:tbl>
          </a:graphicData>
        </a:graphic>
      </p:graphicFrame>
      <p:sp>
        <p:nvSpPr>
          <p:cNvPr id="17" name="Text Placeholder 3">
            <a:extLst>
              <a:ext uri="{FF2B5EF4-FFF2-40B4-BE49-F238E27FC236}">
                <a16:creationId xmlns:a16="http://schemas.microsoft.com/office/drawing/2014/main" id="{B61CD89E-F259-4819-BBE3-7D4C06382BE5}"/>
              </a:ext>
            </a:extLst>
          </p:cNvPr>
          <p:cNvSpPr txBox="1">
            <a:spLocks/>
          </p:cNvSpPr>
          <p:nvPr/>
        </p:nvSpPr>
        <p:spPr>
          <a:xfrm>
            <a:off x="2523455" y="4267592"/>
            <a:ext cx="229577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8 Secret stores</a:t>
            </a:r>
          </a:p>
        </p:txBody>
      </p:sp>
      <p:sp>
        <p:nvSpPr>
          <p:cNvPr id="19" name="Text Placeholder 3">
            <a:extLst>
              <a:ext uri="{FF2B5EF4-FFF2-40B4-BE49-F238E27FC236}">
                <a16:creationId xmlns:a16="http://schemas.microsoft.com/office/drawing/2014/main" id="{60DC6723-C919-4745-B36E-7D5E6AB1C501}"/>
              </a:ext>
            </a:extLst>
          </p:cNvPr>
          <p:cNvSpPr txBox="1">
            <a:spLocks/>
          </p:cNvSpPr>
          <p:nvPr/>
        </p:nvSpPr>
        <p:spPr>
          <a:xfrm>
            <a:off x="5173721" y="983652"/>
            <a:ext cx="28439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13 General</a:t>
            </a:r>
          </a:p>
        </p:txBody>
      </p:sp>
      <p:graphicFrame>
        <p:nvGraphicFramePr>
          <p:cNvPr id="8" name="Table 7">
            <a:extLst>
              <a:ext uri="{FF2B5EF4-FFF2-40B4-BE49-F238E27FC236}">
                <a16:creationId xmlns:a16="http://schemas.microsoft.com/office/drawing/2014/main" id="{5DF344D1-DE89-4891-BACF-EA2BA713AD1E}"/>
              </a:ext>
            </a:extLst>
          </p:cNvPr>
          <p:cNvGraphicFramePr/>
          <p:nvPr/>
        </p:nvGraphicFramePr>
        <p:xfrm>
          <a:off x="5224182" y="1334706"/>
          <a:ext cx="1742552" cy="3176914"/>
        </p:xfrm>
        <a:graphic>
          <a:graphicData uri="http://schemas.openxmlformats.org/drawingml/2006/table">
            <a:tbl>
              <a:tblPr>
                <a:tableStyleId>{5C22544A-7EE6-4342-B048-85BDC9FD1C3A}</a:tableStyleId>
              </a:tblPr>
              <a:tblGrid>
                <a:gridCol w="1742552">
                  <a:extLst>
                    <a:ext uri="{9D8B030D-6E8A-4147-A177-3AD203B41FA5}">
                      <a16:colId xmlns:a16="http://schemas.microsoft.com/office/drawing/2014/main" val="3945100670"/>
                    </a:ext>
                  </a:extLst>
                </a:gridCol>
              </a:tblGrid>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39">
                            <a:extLst>
                              <a:ext uri="{A12FA001-AC4F-418D-AE19-62706E023703}">
                                <ahyp:hlinkClr xmlns:ahyp="http://schemas.microsoft.com/office/drawing/2018/hyperlinkcolor" val="tx"/>
                              </a:ext>
                            </a:extLst>
                          </a:hlinkClick>
                        </a:rPr>
                        <a:t>APNs</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2422322489"/>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0">
                            <a:extLst>
                              <a:ext uri="{A12FA001-AC4F-418D-AE19-62706E023703}">
                                <ahyp:hlinkClr xmlns:ahyp="http://schemas.microsoft.com/office/drawing/2018/hyperlinkcolor" val="tx"/>
                              </a:ext>
                            </a:extLst>
                          </a:hlinkClick>
                        </a:rPr>
                        <a:t>Cron (Scheduler)</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3230809258"/>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1">
                            <a:extLst>
                              <a:ext uri="{A12FA001-AC4F-418D-AE19-62706E023703}">
                                <ahyp:hlinkClr xmlns:ahyp="http://schemas.microsoft.com/office/drawing/2018/hyperlinkcolor" val="tx"/>
                              </a:ext>
                            </a:extLst>
                          </a:hlinkClick>
                        </a:rPr>
                        <a:t>HTTP</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548548296"/>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2">
                            <a:extLst>
                              <a:ext uri="{A12FA001-AC4F-418D-AE19-62706E023703}">
                                <ahyp:hlinkClr xmlns:ahyp="http://schemas.microsoft.com/office/drawing/2018/hyperlinkcolor" val="tx"/>
                              </a:ext>
                            </a:extLst>
                          </a:hlinkClick>
                        </a:rPr>
                        <a:t>InfluxDB</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4241148518"/>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3">
                            <a:extLst>
                              <a:ext uri="{A12FA001-AC4F-418D-AE19-62706E023703}">
                                <ahyp:hlinkClr xmlns:ahyp="http://schemas.microsoft.com/office/drawing/2018/hyperlinkcolor" val="tx"/>
                              </a:ext>
                            </a:extLst>
                          </a:hlinkClick>
                        </a:rPr>
                        <a:t>Kafka</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2376183744"/>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4">
                            <a:extLst>
                              <a:ext uri="{A12FA001-AC4F-418D-AE19-62706E023703}">
                                <ahyp:hlinkClr xmlns:ahyp="http://schemas.microsoft.com/office/drawing/2018/hyperlinkcolor" val="tx"/>
                              </a:ext>
                            </a:extLst>
                          </a:hlinkClick>
                        </a:rPr>
                        <a:t>Kubernetes Events</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2020117184"/>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5">
                            <a:extLst>
                              <a:ext uri="{A12FA001-AC4F-418D-AE19-62706E023703}">
                                <ahyp:hlinkClr xmlns:ahyp="http://schemas.microsoft.com/office/drawing/2018/hyperlinkcolor" val="tx"/>
                              </a:ext>
                            </a:extLst>
                          </a:hlinkClick>
                        </a:rPr>
                        <a:t>MQTT</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2093043536"/>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6">
                            <a:extLst>
                              <a:ext uri="{A12FA001-AC4F-418D-AE19-62706E023703}">
                                <ahyp:hlinkClr xmlns:ahyp="http://schemas.microsoft.com/office/drawing/2018/hyperlinkcolor" val="tx"/>
                              </a:ext>
                            </a:extLst>
                          </a:hlinkClick>
                        </a:rPr>
                        <a:t>PostgreSql</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4004916729"/>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7">
                            <a:extLst>
                              <a:ext uri="{A12FA001-AC4F-418D-AE19-62706E023703}">
                                <ahyp:hlinkClr xmlns:ahyp="http://schemas.microsoft.com/office/drawing/2018/hyperlinkcolor" val="tx"/>
                              </a:ext>
                            </a:extLst>
                          </a:hlinkClick>
                        </a:rPr>
                        <a:t>RabbitMQ</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3654572096"/>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8">
                            <a:extLst>
                              <a:ext uri="{A12FA001-AC4F-418D-AE19-62706E023703}">
                                <ahyp:hlinkClr xmlns:ahyp="http://schemas.microsoft.com/office/drawing/2018/hyperlinkcolor" val="tx"/>
                              </a:ext>
                            </a:extLst>
                          </a:hlinkClick>
                        </a:rPr>
                        <a:t>Redis</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3241256768"/>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49">
                            <a:extLst>
                              <a:ext uri="{A12FA001-AC4F-418D-AE19-62706E023703}">
                                <ahyp:hlinkClr xmlns:ahyp="http://schemas.microsoft.com/office/drawing/2018/hyperlinkcolor" val="tx"/>
                              </a:ext>
                            </a:extLst>
                          </a:hlinkClick>
                        </a:rPr>
                        <a:t>Twilio</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2411518318"/>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0">
                            <a:extLst>
                              <a:ext uri="{A12FA001-AC4F-418D-AE19-62706E023703}">
                                <ahyp:hlinkClr xmlns:ahyp="http://schemas.microsoft.com/office/drawing/2018/hyperlinkcolor" val="tx"/>
                              </a:ext>
                            </a:extLst>
                          </a:hlinkClick>
                        </a:rPr>
                        <a:t>Twitter</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3701487054"/>
                  </a:ext>
                </a:extLst>
              </a:tr>
              <a:tr h="22927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1">
                            <a:extLst>
                              <a:ext uri="{A12FA001-AC4F-418D-AE19-62706E023703}">
                                <ahyp:hlinkClr xmlns:ahyp="http://schemas.microsoft.com/office/drawing/2018/hyperlinkcolor" val="tx"/>
                              </a:ext>
                            </a:extLst>
                          </a:hlinkClick>
                        </a:rPr>
                        <a:t>SendGrid</a:t>
                      </a:r>
                      <a:endParaRPr lang="en-US" sz="1400" b="0" i="0" u="none" strike="noStrike" kern="1200">
                        <a:solidFill>
                          <a:srgbClr val="3176D9"/>
                        </a:solidFill>
                        <a:effectLst/>
                        <a:latin typeface="open sans" panose="020B0606030504020204" pitchFamily="34" charset="0"/>
                        <a:ea typeface="+mn-ea"/>
                        <a:cs typeface="+mn-cs"/>
                      </a:endParaRPr>
                    </a:p>
                  </a:txBody>
                  <a:tcPr marL="31017" marR="31017" marT="15509" marB="15509"/>
                </a:tc>
                <a:extLst>
                  <a:ext uri="{0D108BD9-81ED-4DB2-BD59-A6C34878D82A}">
                    <a16:rowId xmlns:a16="http://schemas.microsoft.com/office/drawing/2014/main" val="288735743"/>
                  </a:ext>
                </a:extLst>
              </a:tr>
            </a:tbl>
          </a:graphicData>
        </a:graphic>
      </p:graphicFrame>
      <p:graphicFrame>
        <p:nvGraphicFramePr>
          <p:cNvPr id="9" name="Table 8">
            <a:extLst>
              <a:ext uri="{FF2B5EF4-FFF2-40B4-BE49-F238E27FC236}">
                <a16:creationId xmlns:a16="http://schemas.microsoft.com/office/drawing/2014/main" id="{673C2AC3-D287-4DB3-99BD-FA858C997990}"/>
              </a:ext>
            </a:extLst>
          </p:cNvPr>
          <p:cNvGraphicFramePr/>
          <p:nvPr/>
        </p:nvGraphicFramePr>
        <p:xfrm>
          <a:off x="9942648" y="1334706"/>
          <a:ext cx="1719912" cy="1390880"/>
        </p:xfrm>
        <a:graphic>
          <a:graphicData uri="http://schemas.openxmlformats.org/drawingml/2006/table">
            <a:tbl>
              <a:tblPr>
                <a:tableStyleId>{5C22544A-7EE6-4342-B048-85BDC9FD1C3A}</a:tableStyleId>
              </a:tblPr>
              <a:tblGrid>
                <a:gridCol w="1719912">
                  <a:extLst>
                    <a:ext uri="{9D8B030D-6E8A-4147-A177-3AD203B41FA5}">
                      <a16:colId xmlns:a16="http://schemas.microsoft.com/office/drawing/2014/main" val="3028501065"/>
                    </a:ext>
                  </a:extLst>
                </a:gridCol>
              </a:tblGrid>
              <a:tr h="25926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2">
                            <a:extLst>
                              <a:ext uri="{A12FA001-AC4F-418D-AE19-62706E023703}">
                                <ahyp:hlinkClr xmlns:ahyp="http://schemas.microsoft.com/office/drawing/2018/hyperlinkcolor" val="tx"/>
                              </a:ext>
                            </a:extLst>
                          </a:hlinkClick>
                        </a:rPr>
                        <a:t>AWS DynamoDB</a:t>
                      </a:r>
                      <a:endParaRPr lang="en-US" sz="1400" b="0" i="0" u="none" strike="noStrike" kern="1200">
                        <a:solidFill>
                          <a:srgbClr val="3176D9"/>
                        </a:solidFill>
                        <a:effectLst/>
                        <a:latin typeface="open sans" panose="020B0606030504020204" pitchFamily="34" charset="0"/>
                        <a:ea typeface="+mn-ea"/>
                        <a:cs typeface="+mn-cs"/>
                      </a:endParaRPr>
                    </a:p>
                  </a:txBody>
                  <a:tcPr marL="64817" marR="64817" marT="32408" marB="32408"/>
                </a:tc>
                <a:extLst>
                  <a:ext uri="{0D108BD9-81ED-4DB2-BD59-A6C34878D82A}">
                    <a16:rowId xmlns:a16="http://schemas.microsoft.com/office/drawing/2014/main" val="4029903761"/>
                  </a:ext>
                </a:extLst>
              </a:tr>
              <a:tr h="25926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3">
                            <a:extLst>
                              <a:ext uri="{A12FA001-AC4F-418D-AE19-62706E023703}">
                                <ahyp:hlinkClr xmlns:ahyp="http://schemas.microsoft.com/office/drawing/2018/hyperlinkcolor" val="tx"/>
                              </a:ext>
                            </a:extLst>
                          </a:hlinkClick>
                        </a:rPr>
                        <a:t>AWS S3</a:t>
                      </a:r>
                      <a:endParaRPr lang="en-US" sz="1400" b="0" i="0" u="none" strike="noStrike" kern="1200">
                        <a:solidFill>
                          <a:srgbClr val="3176D9"/>
                        </a:solidFill>
                        <a:effectLst/>
                        <a:latin typeface="open sans" panose="020B0606030504020204" pitchFamily="34" charset="0"/>
                        <a:ea typeface="+mn-ea"/>
                        <a:cs typeface="+mn-cs"/>
                      </a:endParaRPr>
                    </a:p>
                  </a:txBody>
                  <a:tcPr marL="64817" marR="64817" marT="32408" marB="32408"/>
                </a:tc>
                <a:extLst>
                  <a:ext uri="{0D108BD9-81ED-4DB2-BD59-A6C34878D82A}">
                    <a16:rowId xmlns:a16="http://schemas.microsoft.com/office/drawing/2014/main" val="3938322236"/>
                  </a:ext>
                </a:extLst>
              </a:tr>
              <a:tr h="25926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4">
                            <a:extLst>
                              <a:ext uri="{A12FA001-AC4F-418D-AE19-62706E023703}">
                                <ahyp:hlinkClr xmlns:ahyp="http://schemas.microsoft.com/office/drawing/2018/hyperlinkcolor" val="tx"/>
                              </a:ext>
                            </a:extLst>
                          </a:hlinkClick>
                        </a:rPr>
                        <a:t>AWS SNS</a:t>
                      </a:r>
                      <a:endParaRPr lang="en-US" sz="1400" b="0" i="0" u="none" strike="noStrike" kern="1200">
                        <a:solidFill>
                          <a:srgbClr val="3176D9"/>
                        </a:solidFill>
                        <a:effectLst/>
                        <a:latin typeface="open sans" panose="020B0606030504020204" pitchFamily="34" charset="0"/>
                        <a:ea typeface="+mn-ea"/>
                        <a:cs typeface="+mn-cs"/>
                      </a:endParaRPr>
                    </a:p>
                  </a:txBody>
                  <a:tcPr marL="64817" marR="64817" marT="32408" marB="32408"/>
                </a:tc>
                <a:extLst>
                  <a:ext uri="{0D108BD9-81ED-4DB2-BD59-A6C34878D82A}">
                    <a16:rowId xmlns:a16="http://schemas.microsoft.com/office/drawing/2014/main" val="1191254542"/>
                  </a:ext>
                </a:extLst>
              </a:tr>
              <a:tr h="25926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5">
                            <a:extLst>
                              <a:ext uri="{A12FA001-AC4F-418D-AE19-62706E023703}">
                                <ahyp:hlinkClr xmlns:ahyp="http://schemas.microsoft.com/office/drawing/2018/hyperlinkcolor" val="tx"/>
                              </a:ext>
                            </a:extLst>
                          </a:hlinkClick>
                        </a:rPr>
                        <a:t>AWS SQS</a:t>
                      </a:r>
                      <a:endParaRPr lang="en-US" sz="1400" b="0" i="0" u="none" strike="noStrike" kern="1200">
                        <a:solidFill>
                          <a:srgbClr val="3176D9"/>
                        </a:solidFill>
                        <a:effectLst/>
                        <a:latin typeface="open sans" panose="020B0606030504020204" pitchFamily="34" charset="0"/>
                        <a:ea typeface="+mn-ea"/>
                        <a:cs typeface="+mn-cs"/>
                      </a:endParaRPr>
                    </a:p>
                  </a:txBody>
                  <a:tcPr marL="64817" marR="64817" marT="32408" marB="32408"/>
                </a:tc>
                <a:extLst>
                  <a:ext uri="{0D108BD9-81ED-4DB2-BD59-A6C34878D82A}">
                    <a16:rowId xmlns:a16="http://schemas.microsoft.com/office/drawing/2014/main" val="3898621766"/>
                  </a:ext>
                </a:extLst>
              </a:tr>
              <a:tr h="25926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6">
                            <a:extLst>
                              <a:ext uri="{A12FA001-AC4F-418D-AE19-62706E023703}">
                                <ahyp:hlinkClr xmlns:ahyp="http://schemas.microsoft.com/office/drawing/2018/hyperlinkcolor" val="tx"/>
                              </a:ext>
                            </a:extLst>
                          </a:hlinkClick>
                        </a:rPr>
                        <a:t>AWS Kinesis</a:t>
                      </a:r>
                      <a:endParaRPr lang="en-US" sz="1400" b="0" i="0" u="none" strike="noStrike" kern="1200">
                        <a:solidFill>
                          <a:srgbClr val="3176D9"/>
                        </a:solidFill>
                        <a:effectLst/>
                        <a:latin typeface="open sans" panose="020B0606030504020204" pitchFamily="34" charset="0"/>
                        <a:ea typeface="+mn-ea"/>
                        <a:cs typeface="+mn-cs"/>
                      </a:endParaRPr>
                    </a:p>
                  </a:txBody>
                  <a:tcPr marL="64817" marR="64817" marT="32408" marB="32408"/>
                </a:tc>
                <a:extLst>
                  <a:ext uri="{0D108BD9-81ED-4DB2-BD59-A6C34878D82A}">
                    <a16:rowId xmlns:a16="http://schemas.microsoft.com/office/drawing/2014/main" val="2118007651"/>
                  </a:ext>
                </a:extLst>
              </a:tr>
            </a:tbl>
          </a:graphicData>
        </a:graphic>
      </p:graphicFrame>
      <p:sp>
        <p:nvSpPr>
          <p:cNvPr id="5" name="Text Placeholder 3">
            <a:extLst>
              <a:ext uri="{FF2B5EF4-FFF2-40B4-BE49-F238E27FC236}">
                <a16:creationId xmlns:a16="http://schemas.microsoft.com/office/drawing/2014/main" id="{B40E24A2-6968-4281-80DD-694C79C8857B}"/>
              </a:ext>
            </a:extLst>
          </p:cNvPr>
          <p:cNvSpPr txBox="1">
            <a:spLocks/>
          </p:cNvSpPr>
          <p:nvPr/>
        </p:nvSpPr>
        <p:spPr>
          <a:xfrm>
            <a:off x="9942112" y="965374"/>
            <a:ext cx="135768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5 AWS</a:t>
            </a:r>
          </a:p>
        </p:txBody>
      </p:sp>
      <p:graphicFrame>
        <p:nvGraphicFramePr>
          <p:cNvPr id="10" name="Table 9">
            <a:extLst>
              <a:ext uri="{FF2B5EF4-FFF2-40B4-BE49-F238E27FC236}">
                <a16:creationId xmlns:a16="http://schemas.microsoft.com/office/drawing/2014/main" id="{B5FF3C44-ADCB-4C3A-A3D7-8F4D60FA8D78}"/>
              </a:ext>
            </a:extLst>
          </p:cNvPr>
          <p:cNvGraphicFramePr/>
          <p:nvPr/>
        </p:nvGraphicFramePr>
        <p:xfrm>
          <a:off x="7293752" y="3765299"/>
          <a:ext cx="1972188" cy="556352"/>
        </p:xfrm>
        <a:graphic>
          <a:graphicData uri="http://schemas.openxmlformats.org/drawingml/2006/table">
            <a:tbl>
              <a:tblPr>
                <a:tableStyleId>{5C22544A-7EE6-4342-B048-85BDC9FD1C3A}</a:tableStyleId>
              </a:tblPr>
              <a:tblGrid>
                <a:gridCol w="1972188">
                  <a:extLst>
                    <a:ext uri="{9D8B030D-6E8A-4147-A177-3AD203B41FA5}">
                      <a16:colId xmlns:a16="http://schemas.microsoft.com/office/drawing/2014/main" val="1277651297"/>
                    </a:ext>
                  </a:extLst>
                </a:gridCol>
              </a:tblGrid>
              <a:tr h="25926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7">
                            <a:extLst>
                              <a:ext uri="{A12FA001-AC4F-418D-AE19-62706E023703}">
                                <ahyp:hlinkClr xmlns:ahyp="http://schemas.microsoft.com/office/drawing/2018/hyperlinkcolor" val="tx"/>
                              </a:ext>
                            </a:extLst>
                          </a:hlinkClick>
                        </a:rPr>
                        <a:t>GCP Cloud Pub/Sub</a:t>
                      </a:r>
                      <a:endParaRPr lang="en-US" sz="1400" b="0" i="0" u="none" strike="noStrike" kern="1200">
                        <a:solidFill>
                          <a:srgbClr val="3176D9"/>
                        </a:solidFill>
                        <a:effectLst/>
                        <a:latin typeface="open sans" panose="020B0606030504020204" pitchFamily="34" charset="0"/>
                        <a:ea typeface="+mn-ea"/>
                        <a:cs typeface="+mn-cs"/>
                      </a:endParaRPr>
                    </a:p>
                  </a:txBody>
                  <a:tcPr marL="64817" marR="64817" marT="32408" marB="32408"/>
                </a:tc>
                <a:extLst>
                  <a:ext uri="{0D108BD9-81ED-4DB2-BD59-A6C34878D82A}">
                    <a16:rowId xmlns:a16="http://schemas.microsoft.com/office/drawing/2014/main" val="863484816"/>
                  </a:ext>
                </a:extLst>
              </a:tr>
              <a:tr h="25926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8">
                            <a:extLst>
                              <a:ext uri="{A12FA001-AC4F-418D-AE19-62706E023703}">
                                <ahyp:hlinkClr xmlns:ahyp="http://schemas.microsoft.com/office/drawing/2018/hyperlinkcolor" val="tx"/>
                              </a:ext>
                            </a:extLst>
                          </a:hlinkClick>
                        </a:rPr>
                        <a:t>GCP Storage Bucket</a:t>
                      </a:r>
                      <a:endParaRPr lang="en-US" sz="1400" b="0" i="0" u="none" strike="noStrike" kern="1200">
                        <a:solidFill>
                          <a:srgbClr val="3176D9"/>
                        </a:solidFill>
                        <a:effectLst/>
                        <a:latin typeface="open sans" panose="020B0606030504020204" pitchFamily="34" charset="0"/>
                        <a:ea typeface="+mn-ea"/>
                        <a:cs typeface="+mn-cs"/>
                      </a:endParaRPr>
                    </a:p>
                  </a:txBody>
                  <a:tcPr marL="64817" marR="64817" marT="32408" marB="32408"/>
                </a:tc>
                <a:extLst>
                  <a:ext uri="{0D108BD9-81ED-4DB2-BD59-A6C34878D82A}">
                    <a16:rowId xmlns:a16="http://schemas.microsoft.com/office/drawing/2014/main" val="2158175116"/>
                  </a:ext>
                </a:extLst>
              </a:tr>
            </a:tbl>
          </a:graphicData>
        </a:graphic>
      </p:graphicFrame>
      <p:graphicFrame>
        <p:nvGraphicFramePr>
          <p:cNvPr id="12" name="Table 11">
            <a:extLst>
              <a:ext uri="{FF2B5EF4-FFF2-40B4-BE49-F238E27FC236}">
                <a16:creationId xmlns:a16="http://schemas.microsoft.com/office/drawing/2014/main" id="{FC328599-547C-4429-9675-33E236C4947E}"/>
              </a:ext>
            </a:extLst>
          </p:cNvPr>
          <p:cNvGraphicFramePr/>
          <p:nvPr/>
        </p:nvGraphicFramePr>
        <p:xfrm>
          <a:off x="7261030" y="1334706"/>
          <a:ext cx="2420191" cy="1896748"/>
        </p:xfrm>
        <a:graphic>
          <a:graphicData uri="http://schemas.openxmlformats.org/drawingml/2006/table">
            <a:tbl>
              <a:tblPr>
                <a:tableStyleId>{5C22544A-7EE6-4342-B048-85BDC9FD1C3A}</a:tableStyleId>
              </a:tblPr>
              <a:tblGrid>
                <a:gridCol w="2420191">
                  <a:extLst>
                    <a:ext uri="{9D8B030D-6E8A-4147-A177-3AD203B41FA5}">
                      <a16:colId xmlns:a16="http://schemas.microsoft.com/office/drawing/2014/main" val="3595730230"/>
                    </a:ext>
                  </a:extLst>
                </a:gridCol>
              </a:tblGrid>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59">
                            <a:extLst>
                              <a:ext uri="{A12FA001-AC4F-418D-AE19-62706E023703}">
                                <ahyp:hlinkClr xmlns:ahyp="http://schemas.microsoft.com/office/drawing/2018/hyperlinkcolor" val="tx"/>
                              </a:ext>
                            </a:extLst>
                          </a:hlinkClick>
                        </a:rPr>
                        <a:t>Azure Blob Storage</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4056753502"/>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0">
                            <a:extLst>
                              <a:ext uri="{A12FA001-AC4F-418D-AE19-62706E023703}">
                                <ahyp:hlinkClr xmlns:ahyp="http://schemas.microsoft.com/office/drawing/2018/hyperlinkcolor" val="tx"/>
                              </a:ext>
                            </a:extLst>
                          </a:hlinkClick>
                        </a:rPr>
                        <a:t>Azure EventHubs</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4175899990"/>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1">
                            <a:extLst>
                              <a:ext uri="{A12FA001-AC4F-418D-AE19-62706E023703}">
                                <ahyp:hlinkClr xmlns:ahyp="http://schemas.microsoft.com/office/drawing/2018/hyperlinkcolor" val="tx"/>
                              </a:ext>
                            </a:extLst>
                          </a:hlinkClick>
                        </a:rPr>
                        <a:t>Azure CosmosDB</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3660360000"/>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2">
                            <a:extLst>
                              <a:ext uri="{A12FA001-AC4F-418D-AE19-62706E023703}">
                                <ahyp:hlinkClr xmlns:ahyp="http://schemas.microsoft.com/office/drawing/2018/hyperlinkcolor" val="tx"/>
                              </a:ext>
                            </a:extLst>
                          </a:hlinkClick>
                        </a:rPr>
                        <a:t>Azure Service Bus Queues</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1636142461"/>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3">
                            <a:extLst>
                              <a:ext uri="{A12FA001-AC4F-418D-AE19-62706E023703}">
                                <ahyp:hlinkClr xmlns:ahyp="http://schemas.microsoft.com/office/drawing/2018/hyperlinkcolor" val="tx"/>
                              </a:ext>
                            </a:extLst>
                          </a:hlinkClick>
                        </a:rPr>
                        <a:t>Azure SignalR</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130682635"/>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4">
                            <a:extLst>
                              <a:ext uri="{A12FA001-AC4F-418D-AE19-62706E023703}">
                                <ahyp:hlinkClr xmlns:ahyp="http://schemas.microsoft.com/office/drawing/2018/hyperlinkcolor" val="tx"/>
                              </a:ext>
                            </a:extLst>
                          </a:hlinkClick>
                        </a:rPr>
                        <a:t>Azure Storage Queues</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3019032825"/>
                  </a:ext>
                </a:extLst>
              </a:tr>
              <a:tr h="13673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5">
                            <a:extLst>
                              <a:ext uri="{A12FA001-AC4F-418D-AE19-62706E023703}">
                                <ahyp:hlinkClr xmlns:ahyp="http://schemas.microsoft.com/office/drawing/2018/hyperlinkcolor" val="tx"/>
                              </a:ext>
                            </a:extLst>
                          </a:hlinkClick>
                        </a:rPr>
                        <a:t>Azure Event Grid</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3389935662"/>
                  </a:ext>
                </a:extLst>
              </a:tr>
            </a:tbl>
          </a:graphicData>
        </a:graphic>
      </p:graphicFrame>
      <p:sp>
        <p:nvSpPr>
          <p:cNvPr id="3" name="Text Placeholder 3">
            <a:extLst>
              <a:ext uri="{FF2B5EF4-FFF2-40B4-BE49-F238E27FC236}">
                <a16:creationId xmlns:a16="http://schemas.microsoft.com/office/drawing/2014/main" id="{982CEF9C-060B-4E26-AD0B-58FEC3BC77A7}"/>
              </a:ext>
            </a:extLst>
          </p:cNvPr>
          <p:cNvSpPr txBox="1">
            <a:spLocks/>
          </p:cNvSpPr>
          <p:nvPr/>
        </p:nvSpPr>
        <p:spPr>
          <a:xfrm>
            <a:off x="7313421" y="3384102"/>
            <a:ext cx="2036069"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2 GCP</a:t>
            </a:r>
          </a:p>
        </p:txBody>
      </p:sp>
      <p:sp>
        <p:nvSpPr>
          <p:cNvPr id="13" name="Text Placeholder 3">
            <a:extLst>
              <a:ext uri="{FF2B5EF4-FFF2-40B4-BE49-F238E27FC236}">
                <a16:creationId xmlns:a16="http://schemas.microsoft.com/office/drawing/2014/main" id="{E679CB6E-F9A5-4038-9400-43DF000C3F9D}"/>
              </a:ext>
            </a:extLst>
          </p:cNvPr>
          <p:cNvSpPr txBox="1">
            <a:spLocks/>
          </p:cNvSpPr>
          <p:nvPr/>
        </p:nvSpPr>
        <p:spPr>
          <a:xfrm>
            <a:off x="7263511" y="980925"/>
            <a:ext cx="1611172"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7 Azure</a:t>
            </a:r>
          </a:p>
        </p:txBody>
      </p:sp>
      <p:sp>
        <p:nvSpPr>
          <p:cNvPr id="14" name="Rectangle 13">
            <a:extLst>
              <a:ext uri="{FF2B5EF4-FFF2-40B4-BE49-F238E27FC236}">
                <a16:creationId xmlns:a16="http://schemas.microsoft.com/office/drawing/2014/main" id="{794AC62C-72CC-48AB-9D96-EB1AC027734C}"/>
              </a:ext>
            </a:extLst>
          </p:cNvPr>
          <p:cNvSpPr/>
          <p:nvPr/>
        </p:nvSpPr>
        <p:spPr bwMode="auto">
          <a:xfrm>
            <a:off x="5021708" y="965374"/>
            <a:ext cx="6869557" cy="3625601"/>
          </a:xfrm>
          <a:prstGeom prst="rect">
            <a:avLst/>
          </a:prstGeom>
          <a:no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3">
            <a:extLst>
              <a:ext uri="{FF2B5EF4-FFF2-40B4-BE49-F238E27FC236}">
                <a16:creationId xmlns:a16="http://schemas.microsoft.com/office/drawing/2014/main" id="{515575FA-570F-43B4-9A16-599078C686ED}"/>
              </a:ext>
            </a:extLst>
          </p:cNvPr>
          <p:cNvSpPr txBox="1">
            <a:spLocks/>
          </p:cNvSpPr>
          <p:nvPr/>
        </p:nvSpPr>
        <p:spPr>
          <a:xfrm>
            <a:off x="7230075" y="543798"/>
            <a:ext cx="3836939"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27 I/O Bindings</a:t>
            </a:r>
          </a:p>
        </p:txBody>
      </p:sp>
      <p:graphicFrame>
        <p:nvGraphicFramePr>
          <p:cNvPr id="23" name="Table 22">
            <a:extLst>
              <a:ext uri="{FF2B5EF4-FFF2-40B4-BE49-F238E27FC236}">
                <a16:creationId xmlns:a16="http://schemas.microsoft.com/office/drawing/2014/main" id="{EA5077F5-9DCE-47B6-80BA-4E66149059A3}"/>
              </a:ext>
            </a:extLst>
          </p:cNvPr>
          <p:cNvGraphicFramePr/>
          <p:nvPr/>
        </p:nvGraphicFramePr>
        <p:xfrm>
          <a:off x="6676579" y="5720780"/>
          <a:ext cx="2329333" cy="1083856"/>
        </p:xfrm>
        <a:graphic>
          <a:graphicData uri="http://schemas.openxmlformats.org/drawingml/2006/table">
            <a:tbl>
              <a:tblPr>
                <a:tableStyleId>{5C22544A-7EE6-4342-B048-85BDC9FD1C3A}</a:tableStyleId>
              </a:tblPr>
              <a:tblGrid>
                <a:gridCol w="2329333">
                  <a:extLst>
                    <a:ext uri="{9D8B030D-6E8A-4147-A177-3AD203B41FA5}">
                      <a16:colId xmlns:a16="http://schemas.microsoft.com/office/drawing/2014/main" val="616931256"/>
                    </a:ext>
                  </a:extLst>
                </a:gridCol>
              </a:tblGrid>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6">
                            <a:extLst>
                              <a:ext uri="{A12FA001-AC4F-418D-AE19-62706E023703}">
                                <ahyp:hlinkClr xmlns:ahyp="http://schemas.microsoft.com/office/drawing/2018/hyperlinkcolor" val="tx"/>
                              </a:ext>
                            </a:extLst>
                          </a:hlinkClick>
                        </a:rPr>
                        <a:t>OAuth2</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2983421418"/>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6">
                            <a:extLst>
                              <a:ext uri="{A12FA001-AC4F-418D-AE19-62706E023703}">
                                <ahyp:hlinkClr xmlns:ahyp="http://schemas.microsoft.com/office/drawing/2018/hyperlinkcolor" val="tx"/>
                              </a:ext>
                            </a:extLst>
                          </a:hlinkClick>
                        </a:rPr>
                        <a:t>Open Policy Agent (OPA)</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151126918"/>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6">
                            <a:extLst>
                              <a:ext uri="{A12FA001-AC4F-418D-AE19-62706E023703}">
                                <ahyp:hlinkClr xmlns:ahyp="http://schemas.microsoft.com/office/drawing/2018/hyperlinkcolor" val="tx"/>
                              </a:ext>
                            </a:extLst>
                          </a:hlinkClick>
                        </a:rPr>
                        <a:t>Rate limit</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1527879780"/>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6">
                            <a:extLst>
                              <a:ext uri="{A12FA001-AC4F-418D-AE19-62706E023703}">
                                <ahyp:hlinkClr xmlns:ahyp="http://schemas.microsoft.com/office/drawing/2018/hyperlinkcolor" val="tx"/>
                              </a:ext>
                            </a:extLst>
                          </a:hlinkClick>
                        </a:rPr>
                        <a:t>Bearer</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194722752"/>
                  </a:ext>
                </a:extLst>
              </a:tr>
            </a:tbl>
          </a:graphicData>
        </a:graphic>
      </p:graphicFrame>
      <p:sp>
        <p:nvSpPr>
          <p:cNvPr id="25" name="Text Placeholder 3">
            <a:extLst>
              <a:ext uri="{FF2B5EF4-FFF2-40B4-BE49-F238E27FC236}">
                <a16:creationId xmlns:a16="http://schemas.microsoft.com/office/drawing/2014/main" id="{4038E112-C751-4C15-B6B4-58B7E902F990}"/>
              </a:ext>
            </a:extLst>
          </p:cNvPr>
          <p:cNvSpPr txBox="1">
            <a:spLocks/>
          </p:cNvSpPr>
          <p:nvPr/>
        </p:nvSpPr>
        <p:spPr>
          <a:xfrm>
            <a:off x="6707507" y="4862674"/>
            <a:ext cx="1763618"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4 HTTP Middleware</a:t>
            </a:r>
          </a:p>
        </p:txBody>
      </p:sp>
      <p:graphicFrame>
        <p:nvGraphicFramePr>
          <p:cNvPr id="27" name="Table 26">
            <a:extLst>
              <a:ext uri="{FF2B5EF4-FFF2-40B4-BE49-F238E27FC236}">
                <a16:creationId xmlns:a16="http://schemas.microsoft.com/office/drawing/2014/main" id="{1E8E788A-E6C6-4E33-81A4-2B02D1901779}"/>
              </a:ext>
            </a:extLst>
          </p:cNvPr>
          <p:cNvGraphicFramePr/>
          <p:nvPr/>
        </p:nvGraphicFramePr>
        <p:xfrm>
          <a:off x="9548803" y="5720474"/>
          <a:ext cx="1774958" cy="541928"/>
        </p:xfrm>
        <a:graphic>
          <a:graphicData uri="http://schemas.openxmlformats.org/drawingml/2006/table">
            <a:tbl>
              <a:tblPr>
                <a:tableStyleId>{5C22544A-7EE6-4342-B048-85BDC9FD1C3A}</a:tableStyleId>
              </a:tblPr>
              <a:tblGrid>
                <a:gridCol w="1774958">
                  <a:extLst>
                    <a:ext uri="{9D8B030D-6E8A-4147-A177-3AD203B41FA5}">
                      <a16:colId xmlns:a16="http://schemas.microsoft.com/office/drawing/2014/main" val="616931256"/>
                    </a:ext>
                  </a:extLst>
                </a:gridCol>
              </a:tblGrid>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7">
                            <a:extLst>
                              <a:ext uri="{A12FA001-AC4F-418D-AE19-62706E023703}">
                                <ahyp:hlinkClr xmlns:ahyp="http://schemas.microsoft.com/office/drawing/2018/hyperlinkcolor" val="tx"/>
                              </a:ext>
                            </a:extLst>
                          </a:hlinkClick>
                        </a:rPr>
                        <a:t>Kubernetes</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2983421418"/>
                  </a:ext>
                </a:extLst>
              </a:tr>
              <a:tr h="230414">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hlinkClick r:id="rId67">
                            <a:extLst>
                              <a:ext uri="{A12FA001-AC4F-418D-AE19-62706E023703}">
                                <ahyp:hlinkClr xmlns:ahyp="http://schemas.microsoft.com/office/drawing/2018/hyperlinkcolor" val="tx"/>
                              </a:ext>
                            </a:extLst>
                          </a:hlinkClick>
                        </a:rPr>
                        <a:t>Multicast DNS</a:t>
                      </a:r>
                      <a:endParaRPr lang="en-US" sz="1400" b="0" i="0" u="none" strike="noStrike" kern="1200">
                        <a:solidFill>
                          <a:srgbClr val="3176D9"/>
                        </a:solidFill>
                        <a:effectLst/>
                        <a:latin typeface="open sans" panose="020B0606030504020204" pitchFamily="34" charset="0"/>
                        <a:ea typeface="+mn-ea"/>
                        <a:cs typeface="+mn-cs"/>
                      </a:endParaRPr>
                    </a:p>
                  </a:txBody>
                  <a:tcPr marL="57604" marR="57604" marT="28802" marB="28802"/>
                </a:tc>
                <a:extLst>
                  <a:ext uri="{0D108BD9-81ED-4DB2-BD59-A6C34878D82A}">
                    <a16:rowId xmlns:a16="http://schemas.microsoft.com/office/drawing/2014/main" val="151126918"/>
                  </a:ext>
                </a:extLst>
              </a:tr>
            </a:tbl>
          </a:graphicData>
        </a:graphic>
      </p:graphicFrame>
      <p:sp>
        <p:nvSpPr>
          <p:cNvPr id="29" name="Text Placeholder 3">
            <a:extLst>
              <a:ext uri="{FF2B5EF4-FFF2-40B4-BE49-F238E27FC236}">
                <a16:creationId xmlns:a16="http://schemas.microsoft.com/office/drawing/2014/main" id="{9CBD24CA-5888-47DB-8000-CF3E2CE3905E}"/>
              </a:ext>
            </a:extLst>
          </p:cNvPr>
          <p:cNvSpPr txBox="1">
            <a:spLocks/>
          </p:cNvSpPr>
          <p:nvPr/>
        </p:nvSpPr>
        <p:spPr>
          <a:xfrm>
            <a:off x="9548803" y="4786392"/>
            <a:ext cx="1763618"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2 Name Resolution</a:t>
            </a:r>
          </a:p>
        </p:txBody>
      </p:sp>
      <p:graphicFrame>
        <p:nvGraphicFramePr>
          <p:cNvPr id="31" name="Table 30">
            <a:extLst>
              <a:ext uri="{FF2B5EF4-FFF2-40B4-BE49-F238E27FC236}">
                <a16:creationId xmlns:a16="http://schemas.microsoft.com/office/drawing/2014/main" id="{2FFFF7BB-222C-4DAE-8A10-EF72FE355ED9}"/>
              </a:ext>
            </a:extLst>
          </p:cNvPr>
          <p:cNvGraphicFramePr/>
          <p:nvPr/>
        </p:nvGraphicFramePr>
        <p:xfrm>
          <a:off x="9926019" y="3113137"/>
          <a:ext cx="1736541" cy="278176"/>
        </p:xfrm>
        <a:graphic>
          <a:graphicData uri="http://schemas.openxmlformats.org/drawingml/2006/table">
            <a:tbl>
              <a:tblPr>
                <a:tableStyleId>{5C22544A-7EE6-4342-B048-85BDC9FD1C3A}</a:tableStyleId>
              </a:tblPr>
              <a:tblGrid>
                <a:gridCol w="1736541">
                  <a:extLst>
                    <a:ext uri="{9D8B030D-6E8A-4147-A177-3AD203B41FA5}">
                      <a16:colId xmlns:a16="http://schemas.microsoft.com/office/drawing/2014/main" val="3028501065"/>
                    </a:ext>
                  </a:extLst>
                </a:gridCol>
              </a:tblGrid>
              <a:tr h="259267">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400" b="0" i="0" u="none" strike="noStrike" kern="1200">
                          <a:solidFill>
                            <a:srgbClr val="3176D9"/>
                          </a:solidFill>
                          <a:effectLst/>
                          <a:latin typeface="open sans" panose="020B0606030504020204" pitchFamily="34" charset="0"/>
                          <a:ea typeface="+mn-ea"/>
                          <a:cs typeface="+mn-cs"/>
                        </a:rPr>
                        <a:t>Blob Storage</a:t>
                      </a:r>
                    </a:p>
                  </a:txBody>
                  <a:tcPr marL="64817" marR="64817" marT="32408" marB="32408"/>
                </a:tc>
                <a:extLst>
                  <a:ext uri="{0D108BD9-81ED-4DB2-BD59-A6C34878D82A}">
                    <a16:rowId xmlns:a16="http://schemas.microsoft.com/office/drawing/2014/main" val="4029903761"/>
                  </a:ext>
                </a:extLst>
              </a:tr>
            </a:tbl>
          </a:graphicData>
        </a:graphic>
      </p:graphicFrame>
      <p:sp>
        <p:nvSpPr>
          <p:cNvPr id="33" name="Text Placeholder 3">
            <a:extLst>
              <a:ext uri="{FF2B5EF4-FFF2-40B4-BE49-F238E27FC236}">
                <a16:creationId xmlns:a16="http://schemas.microsoft.com/office/drawing/2014/main" id="{9340370B-44A9-4E66-B52C-C8CF84969FE8}"/>
              </a:ext>
            </a:extLst>
          </p:cNvPr>
          <p:cNvSpPr txBox="1">
            <a:spLocks/>
          </p:cNvSpPr>
          <p:nvPr/>
        </p:nvSpPr>
        <p:spPr>
          <a:xfrm>
            <a:off x="9925483" y="2743805"/>
            <a:ext cx="158965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1 </a:t>
            </a:r>
            <a:r>
              <a:rPr lang="en-US" sz="2400" err="1"/>
              <a:t>AliCloud</a:t>
            </a:r>
            <a:endParaRPr lang="en-US" sz="2400"/>
          </a:p>
        </p:txBody>
      </p:sp>
    </p:spTree>
    <p:extLst>
      <p:ext uri="{BB962C8B-B14F-4D97-AF65-F5344CB8AC3E}">
        <p14:creationId xmlns:p14="http://schemas.microsoft.com/office/powerpoint/2010/main" val="31081359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83722" y="147480"/>
            <a:ext cx="9772650" cy="1094874"/>
          </a:xfrm>
        </p:spPr>
        <p:txBody>
          <a:bodyPr/>
          <a:lstStyle/>
          <a:p>
            <a:r>
              <a:rPr lang="en-US" dirty="0">
                <a:cs typeface="Calibri Light"/>
              </a:rPr>
              <a:t>Sidecar</a:t>
            </a:r>
            <a:endParaRPr lang="en-US" dirty="0"/>
          </a:p>
        </p:txBody>
      </p:sp>
      <p:sp>
        <p:nvSpPr>
          <p:cNvPr id="9" name="Content Placeholder 2">
            <a:extLst>
              <a:ext uri="{FF2B5EF4-FFF2-40B4-BE49-F238E27FC236}">
                <a16:creationId xmlns:a16="http://schemas.microsoft.com/office/drawing/2014/main" id="{7162B5A1-7BB7-4C05-A735-0A638A0EF367}"/>
              </a:ext>
            </a:extLst>
          </p:cNvPr>
          <p:cNvSpPr txBox="1">
            <a:spLocks/>
          </p:cNvSpPr>
          <p:nvPr/>
        </p:nvSpPr>
        <p:spPr>
          <a:xfrm>
            <a:off x="433328" y="1487610"/>
            <a:ext cx="5181660" cy="3681859"/>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embraces a </a:t>
            </a:r>
            <a:r>
              <a:rPr lang="en-US" sz="2000" i="1" dirty="0">
                <a:solidFill>
                  <a:srgbClr val="C00000"/>
                </a:solidFill>
                <a:cs typeface="Segoe UI"/>
              </a:rPr>
              <a:t>sidecar</a:t>
            </a:r>
            <a:r>
              <a:rPr lang="en-US" sz="2000" dirty="0">
                <a:gradFill>
                  <a:gsLst>
                    <a:gs pos="2917">
                      <a:schemeClr val="tx1"/>
                    </a:gs>
                    <a:gs pos="30000">
                      <a:schemeClr val="tx1"/>
                    </a:gs>
                  </a:gsLst>
                  <a:lin ang="5400000" scaled="0"/>
                </a:gradFill>
                <a:cs typeface="Segoe UI"/>
              </a:rPr>
              <a:t> architecture</a:t>
            </a:r>
          </a:p>
          <a:p>
            <a:pPr>
              <a:spcBef>
                <a:spcPts val="1200"/>
              </a:spcBef>
            </a:pPr>
            <a:r>
              <a:rPr lang="en-US" sz="2000" dirty="0">
                <a:gradFill>
                  <a:gsLst>
                    <a:gs pos="2917">
                      <a:schemeClr val="tx1"/>
                    </a:gs>
                    <a:gs pos="30000">
                      <a:schemeClr val="tx1"/>
                    </a:gs>
                  </a:gsLst>
                  <a:lin ang="5400000" scaled="0"/>
                </a:gradFill>
                <a:cs typeface="Segoe UI"/>
              </a:rPr>
              <a:t>Building blocks and components are </a:t>
            </a:r>
            <a:r>
              <a:rPr lang="en-US" sz="2000" i="1" dirty="0">
                <a:solidFill>
                  <a:srgbClr val="C00000"/>
                </a:solidFill>
                <a:cs typeface="Segoe UI"/>
              </a:rPr>
              <a:t>exposed</a:t>
            </a:r>
            <a:r>
              <a:rPr lang="en-US" sz="2000" dirty="0">
                <a:gradFill>
                  <a:gsLst>
                    <a:gs pos="2917">
                      <a:schemeClr val="tx1"/>
                    </a:gs>
                    <a:gs pos="30000">
                      <a:schemeClr val="tx1"/>
                    </a:gs>
                  </a:gsLst>
                  <a:lin ang="5400000" scaled="0"/>
                </a:gradFill>
                <a:cs typeface="Segoe UI"/>
              </a:rPr>
              <a:t> through </a:t>
            </a:r>
            <a:r>
              <a:rPr lang="en-US" sz="2000" dirty="0">
                <a:solidFill>
                  <a:schemeClr val="tx1"/>
                </a:solidFill>
                <a:cs typeface="Calibri"/>
              </a:rPr>
              <a:t>Sidecars</a:t>
            </a:r>
          </a:p>
          <a:p>
            <a:pPr>
              <a:spcBef>
                <a:spcPts val="1200"/>
              </a:spcBef>
            </a:pPr>
            <a:r>
              <a:rPr lang="en-US" sz="2000" dirty="0">
                <a:solidFill>
                  <a:schemeClr val="tx1"/>
                </a:solidFill>
                <a:cs typeface="Calibri"/>
              </a:rPr>
              <a:t>They </a:t>
            </a:r>
            <a:r>
              <a:rPr lang="en-US" sz="2000" i="1" dirty="0">
                <a:solidFill>
                  <a:srgbClr val="C00000"/>
                </a:solidFill>
                <a:cs typeface="Segoe UI"/>
              </a:rPr>
              <a:t>encapsulate</a:t>
            </a:r>
            <a:r>
              <a:rPr lang="en-US" sz="2000" dirty="0">
                <a:solidFill>
                  <a:schemeClr val="tx1"/>
                </a:solidFill>
                <a:cs typeface="Calibri"/>
              </a:rPr>
              <a:t> and </a:t>
            </a:r>
            <a:r>
              <a:rPr lang="en-US" sz="2000" i="1" dirty="0">
                <a:solidFill>
                  <a:srgbClr val="C00000"/>
                </a:solidFill>
                <a:cs typeface="Segoe UI"/>
              </a:rPr>
              <a:t>isolate</a:t>
            </a:r>
            <a:r>
              <a:rPr lang="en-US" sz="2000" dirty="0">
                <a:solidFill>
                  <a:schemeClr val="tx1"/>
                </a:solidFill>
                <a:cs typeface="Calibri"/>
              </a:rPr>
              <a:t> Dapr functionality from your service</a:t>
            </a:r>
          </a:p>
          <a:p>
            <a:pPr>
              <a:spcBef>
                <a:spcPts val="1200"/>
              </a:spcBef>
            </a:pPr>
            <a:r>
              <a:rPr lang="en-US" sz="2000" dirty="0">
                <a:solidFill>
                  <a:schemeClr val="tx1"/>
                </a:solidFill>
                <a:cs typeface="Calibri"/>
              </a:rPr>
              <a:t>Sidecars enable Dapr to run in a </a:t>
            </a:r>
            <a:r>
              <a:rPr lang="en-US" sz="2000" i="1" dirty="0">
                <a:solidFill>
                  <a:srgbClr val="C00000"/>
                </a:solidFill>
                <a:cs typeface="Segoe UI"/>
              </a:rPr>
              <a:t>separate</a:t>
            </a:r>
            <a:r>
              <a:rPr lang="en-US" sz="2000" dirty="0">
                <a:solidFill>
                  <a:schemeClr val="tx1"/>
                </a:solidFill>
                <a:cs typeface="Calibri"/>
              </a:rPr>
              <a:t> memory space or separate </a:t>
            </a:r>
            <a:r>
              <a:rPr lang="en-US" sz="2000" i="1" dirty="0">
                <a:solidFill>
                  <a:srgbClr val="C00000"/>
                </a:solidFill>
                <a:cs typeface="Segoe UI"/>
              </a:rPr>
              <a:t>containers</a:t>
            </a:r>
            <a:r>
              <a:rPr lang="en-US" sz="2000" dirty="0">
                <a:solidFill>
                  <a:schemeClr val="tx1"/>
                </a:solidFill>
                <a:cs typeface="Calibri"/>
              </a:rPr>
              <a:t> alongside your services</a:t>
            </a:r>
          </a:p>
          <a:p>
            <a:pPr>
              <a:spcBef>
                <a:spcPts val="1200"/>
              </a:spcBef>
            </a:pPr>
            <a:r>
              <a:rPr lang="en-US" sz="2000" dirty="0">
                <a:solidFill>
                  <a:schemeClr val="tx1"/>
                </a:solidFill>
                <a:cs typeface="Calibri"/>
              </a:rPr>
              <a:t>This separation enables Dapr to have a </a:t>
            </a:r>
            <a:r>
              <a:rPr lang="en-US" sz="2000" i="1" dirty="0">
                <a:solidFill>
                  <a:srgbClr val="C00000"/>
                </a:solidFill>
                <a:cs typeface="Segoe UI"/>
              </a:rPr>
              <a:t>separate</a:t>
            </a:r>
            <a:r>
              <a:rPr lang="en-US" sz="2000" dirty="0">
                <a:solidFill>
                  <a:schemeClr val="tx1"/>
                </a:solidFill>
                <a:cs typeface="Calibri"/>
              </a:rPr>
              <a:t> </a:t>
            </a:r>
            <a:r>
              <a:rPr lang="en-US" sz="2000" i="1" dirty="0">
                <a:solidFill>
                  <a:srgbClr val="C00000"/>
                </a:solidFill>
                <a:cs typeface="Segoe UI"/>
              </a:rPr>
              <a:t>runtime</a:t>
            </a:r>
            <a:r>
              <a:rPr lang="en-US" sz="2000" dirty="0">
                <a:solidFill>
                  <a:schemeClr val="tx1"/>
                </a:solidFill>
                <a:cs typeface="Calibri"/>
              </a:rPr>
              <a:t> environment from your services</a:t>
            </a: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pic>
        <p:nvPicPr>
          <p:cNvPr id="3" name="Picture 2">
            <a:extLst>
              <a:ext uri="{FF2B5EF4-FFF2-40B4-BE49-F238E27FC236}">
                <a16:creationId xmlns:a16="http://schemas.microsoft.com/office/drawing/2014/main" id="{A62E65B8-CB8C-4417-9A04-7BBDB907A2D9}"/>
              </a:ext>
            </a:extLst>
          </p:cNvPr>
          <p:cNvPicPr>
            <a:picLocks noChangeAspect="1"/>
          </p:cNvPicPr>
          <p:nvPr/>
        </p:nvPicPr>
        <p:blipFill>
          <a:blip r:embed="rId3"/>
          <a:stretch>
            <a:fillRect/>
          </a:stretch>
        </p:blipFill>
        <p:spPr>
          <a:xfrm>
            <a:off x="5986465" y="1506371"/>
            <a:ext cx="6035168" cy="4379954"/>
          </a:xfrm>
          <a:prstGeom prst="rect">
            <a:avLst/>
          </a:prstGeom>
        </p:spPr>
      </p:pic>
      <p:cxnSp>
        <p:nvCxnSpPr>
          <p:cNvPr id="5" name="Straight Connector 4">
            <a:extLst>
              <a:ext uri="{FF2B5EF4-FFF2-40B4-BE49-F238E27FC236}">
                <a16:creationId xmlns:a16="http://schemas.microsoft.com/office/drawing/2014/main" id="{DEE57B1E-7167-4B04-B10F-08ED7232CD81}"/>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D610E2A-AC3D-432F-9716-0DE4F30879FC}"/>
              </a:ext>
            </a:extLst>
          </p:cNvPr>
          <p:cNvSpPr/>
          <p:nvPr/>
        </p:nvSpPr>
        <p:spPr bwMode="auto">
          <a:xfrm>
            <a:off x="7002383" y="2287589"/>
            <a:ext cx="1041480" cy="941385"/>
          </a:xfrm>
          <a:prstGeom prst="rect">
            <a:avLst/>
          </a:prstGeom>
          <a:noFill/>
          <a:ln w="31750">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9179896A-7E3D-4459-A4DE-03A27948346C}"/>
              </a:ext>
            </a:extLst>
          </p:cNvPr>
          <p:cNvCxnSpPr>
            <a:cxnSpLocks/>
          </p:cNvCxnSpPr>
          <p:nvPr/>
        </p:nvCxnSpPr>
        <p:spPr>
          <a:xfrm>
            <a:off x="6005635" y="1512234"/>
            <a:ext cx="0" cy="4374091"/>
          </a:xfrm>
          <a:prstGeom prst="straightConnector1">
            <a:avLst/>
          </a:prstGeom>
          <a:ln w="47625">
            <a:solidFill>
              <a:srgbClr val="C00000"/>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4E0A23B-22A9-425A-B3D4-D5448F374497}"/>
              </a:ext>
            </a:extLst>
          </p:cNvPr>
          <p:cNvCxnSpPr>
            <a:cxnSpLocks/>
          </p:cNvCxnSpPr>
          <p:nvPr/>
        </p:nvCxnSpPr>
        <p:spPr>
          <a:xfrm flipH="1">
            <a:off x="6005636" y="1535139"/>
            <a:ext cx="6015997" cy="903"/>
          </a:xfrm>
          <a:prstGeom prst="straightConnector1">
            <a:avLst/>
          </a:prstGeom>
          <a:ln w="47625">
            <a:solidFill>
              <a:srgbClr val="C00000"/>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23D24D-CAB7-44D1-8702-5BC4992F7DB0}"/>
              </a:ext>
            </a:extLst>
          </p:cNvPr>
          <p:cNvCxnSpPr>
            <a:cxnSpLocks/>
          </p:cNvCxnSpPr>
          <p:nvPr/>
        </p:nvCxnSpPr>
        <p:spPr>
          <a:xfrm flipH="1">
            <a:off x="6230805" y="1778119"/>
            <a:ext cx="3313245" cy="0"/>
          </a:xfrm>
          <a:prstGeom prst="straightConnector1">
            <a:avLst/>
          </a:prstGeom>
          <a:ln w="47625">
            <a:solidFill>
              <a:srgbClr val="333399"/>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6AFED2-8418-4C00-8C35-A34CA9393762}"/>
              </a:ext>
            </a:extLst>
          </p:cNvPr>
          <p:cNvCxnSpPr>
            <a:cxnSpLocks/>
          </p:cNvCxnSpPr>
          <p:nvPr/>
        </p:nvCxnSpPr>
        <p:spPr>
          <a:xfrm>
            <a:off x="11958768" y="1536042"/>
            <a:ext cx="0" cy="4374091"/>
          </a:xfrm>
          <a:prstGeom prst="straightConnector1">
            <a:avLst/>
          </a:prstGeom>
          <a:ln w="47625">
            <a:solidFill>
              <a:srgbClr val="C00000"/>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B3FACAF-8C9B-4001-8553-9BE549D18875}"/>
              </a:ext>
            </a:extLst>
          </p:cNvPr>
          <p:cNvCxnSpPr>
            <a:cxnSpLocks/>
          </p:cNvCxnSpPr>
          <p:nvPr/>
        </p:nvCxnSpPr>
        <p:spPr>
          <a:xfrm flipH="1">
            <a:off x="5957059" y="5886325"/>
            <a:ext cx="6015997" cy="903"/>
          </a:xfrm>
          <a:prstGeom prst="straightConnector1">
            <a:avLst/>
          </a:prstGeom>
          <a:ln w="47625">
            <a:solidFill>
              <a:srgbClr val="C00000"/>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638FD5A-DB40-49EE-AF79-BDD515BF51BF}"/>
              </a:ext>
            </a:extLst>
          </p:cNvPr>
          <p:cNvSpPr txBox="1"/>
          <p:nvPr/>
        </p:nvSpPr>
        <p:spPr>
          <a:xfrm>
            <a:off x="6035042" y="5587870"/>
            <a:ext cx="5938009" cy="246221"/>
          </a:xfrm>
          <a:prstGeom prst="rect">
            <a:avLst/>
          </a:prstGeom>
          <a:solidFill>
            <a:schemeClr val="bg1"/>
          </a:solidFill>
        </p:spPr>
        <p:txBody>
          <a:bodyPr wrap="square" lIns="0" tIns="0" rIns="0" bIns="0" rtlCol="0">
            <a:spAutoFit/>
          </a:bodyPr>
          <a:lstStyle/>
          <a:p>
            <a:pPr algn="ctr"/>
            <a:r>
              <a:rPr lang="en-US" sz="1600" dirty="0">
                <a:solidFill>
                  <a:srgbClr val="C00000"/>
                </a:solidFill>
              </a:rPr>
              <a:t>Pod</a:t>
            </a:r>
          </a:p>
        </p:txBody>
      </p:sp>
      <p:cxnSp>
        <p:nvCxnSpPr>
          <p:cNvPr id="31" name="Straight Arrow Connector 30">
            <a:extLst>
              <a:ext uri="{FF2B5EF4-FFF2-40B4-BE49-F238E27FC236}">
                <a16:creationId xmlns:a16="http://schemas.microsoft.com/office/drawing/2014/main" id="{EA287990-F90B-4E85-94DF-A7A53493BA4A}"/>
              </a:ext>
            </a:extLst>
          </p:cNvPr>
          <p:cNvCxnSpPr>
            <a:cxnSpLocks/>
          </p:cNvCxnSpPr>
          <p:nvPr/>
        </p:nvCxnSpPr>
        <p:spPr>
          <a:xfrm flipH="1">
            <a:off x="6197461" y="5488121"/>
            <a:ext cx="3313245" cy="0"/>
          </a:xfrm>
          <a:prstGeom prst="straightConnector1">
            <a:avLst/>
          </a:prstGeom>
          <a:ln w="47625">
            <a:solidFill>
              <a:srgbClr val="333399"/>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D10EDF-CB6D-4BCB-A453-266187BB9913}"/>
              </a:ext>
            </a:extLst>
          </p:cNvPr>
          <p:cNvCxnSpPr>
            <a:cxnSpLocks/>
          </p:cNvCxnSpPr>
          <p:nvPr/>
        </p:nvCxnSpPr>
        <p:spPr>
          <a:xfrm flipH="1">
            <a:off x="9769220" y="1800059"/>
            <a:ext cx="1940289" cy="0"/>
          </a:xfrm>
          <a:prstGeom prst="straightConnector1">
            <a:avLst/>
          </a:prstGeom>
          <a:ln w="47625">
            <a:solidFill>
              <a:srgbClr val="333399"/>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4C549DE-82F7-4FC0-BC7C-C2F60544704E}"/>
              </a:ext>
            </a:extLst>
          </p:cNvPr>
          <p:cNvCxnSpPr>
            <a:cxnSpLocks/>
          </p:cNvCxnSpPr>
          <p:nvPr/>
        </p:nvCxnSpPr>
        <p:spPr>
          <a:xfrm flipH="1">
            <a:off x="9764454" y="5481481"/>
            <a:ext cx="1940289" cy="0"/>
          </a:xfrm>
          <a:prstGeom prst="straightConnector1">
            <a:avLst/>
          </a:prstGeom>
          <a:ln w="47625">
            <a:solidFill>
              <a:srgbClr val="333399"/>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A59DA14-3F19-4393-8CF0-6D5EFCC07E13}"/>
              </a:ext>
            </a:extLst>
          </p:cNvPr>
          <p:cNvSpPr txBox="1"/>
          <p:nvPr/>
        </p:nvSpPr>
        <p:spPr>
          <a:xfrm>
            <a:off x="6819958" y="5227612"/>
            <a:ext cx="2099054" cy="246221"/>
          </a:xfrm>
          <a:prstGeom prst="rect">
            <a:avLst/>
          </a:prstGeom>
          <a:solidFill>
            <a:schemeClr val="bg1"/>
          </a:solidFill>
        </p:spPr>
        <p:txBody>
          <a:bodyPr wrap="square" lIns="0" tIns="0" rIns="0" bIns="0" rtlCol="0">
            <a:spAutoFit/>
          </a:bodyPr>
          <a:lstStyle/>
          <a:p>
            <a:pPr algn="ctr"/>
            <a:r>
              <a:rPr lang="en-US" sz="1600" dirty="0">
                <a:solidFill>
                  <a:srgbClr val="333399"/>
                </a:solidFill>
              </a:rPr>
              <a:t>Process</a:t>
            </a:r>
          </a:p>
        </p:txBody>
      </p:sp>
      <p:sp>
        <p:nvSpPr>
          <p:cNvPr id="43" name="TextBox 42">
            <a:extLst>
              <a:ext uri="{FF2B5EF4-FFF2-40B4-BE49-F238E27FC236}">
                <a16:creationId xmlns:a16="http://schemas.microsoft.com/office/drawing/2014/main" id="{D3A12410-07F5-497E-9578-22A21E2A1E81}"/>
              </a:ext>
            </a:extLst>
          </p:cNvPr>
          <p:cNvSpPr txBox="1"/>
          <p:nvPr/>
        </p:nvSpPr>
        <p:spPr>
          <a:xfrm>
            <a:off x="10158427" y="5194272"/>
            <a:ext cx="1170423" cy="246221"/>
          </a:xfrm>
          <a:prstGeom prst="rect">
            <a:avLst/>
          </a:prstGeom>
          <a:solidFill>
            <a:schemeClr val="bg1"/>
          </a:solidFill>
        </p:spPr>
        <p:txBody>
          <a:bodyPr wrap="square" lIns="0" tIns="0" rIns="0" bIns="0" rtlCol="0">
            <a:spAutoFit/>
          </a:bodyPr>
          <a:lstStyle/>
          <a:p>
            <a:pPr algn="ctr"/>
            <a:r>
              <a:rPr lang="en-US" sz="1600" dirty="0">
                <a:solidFill>
                  <a:srgbClr val="333399"/>
                </a:solidFill>
              </a:rPr>
              <a:t>Process</a:t>
            </a:r>
          </a:p>
        </p:txBody>
      </p:sp>
      <p:cxnSp>
        <p:nvCxnSpPr>
          <p:cNvPr id="45" name="Straight Arrow Connector 44">
            <a:extLst>
              <a:ext uri="{FF2B5EF4-FFF2-40B4-BE49-F238E27FC236}">
                <a16:creationId xmlns:a16="http://schemas.microsoft.com/office/drawing/2014/main" id="{6FDCA406-82CE-4634-B8BE-D4ADB373F28A}"/>
              </a:ext>
            </a:extLst>
          </p:cNvPr>
          <p:cNvCxnSpPr>
            <a:cxnSpLocks/>
          </p:cNvCxnSpPr>
          <p:nvPr/>
        </p:nvCxnSpPr>
        <p:spPr>
          <a:xfrm>
            <a:off x="6244906" y="1740174"/>
            <a:ext cx="9989" cy="3747947"/>
          </a:xfrm>
          <a:prstGeom prst="straightConnector1">
            <a:avLst/>
          </a:prstGeom>
          <a:ln w="47625">
            <a:solidFill>
              <a:srgbClr val="333399"/>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E0CD37A-D788-4B5F-AB56-E62E8E67A870}"/>
              </a:ext>
            </a:extLst>
          </p:cNvPr>
          <p:cNvCxnSpPr>
            <a:cxnSpLocks/>
          </p:cNvCxnSpPr>
          <p:nvPr/>
        </p:nvCxnSpPr>
        <p:spPr>
          <a:xfrm>
            <a:off x="9540566" y="1763982"/>
            <a:ext cx="9989" cy="3747947"/>
          </a:xfrm>
          <a:prstGeom prst="straightConnector1">
            <a:avLst/>
          </a:prstGeom>
          <a:ln w="47625">
            <a:solidFill>
              <a:srgbClr val="333399"/>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89B9B1E-02CD-4579-BF21-3C517A94ED8A}"/>
              </a:ext>
            </a:extLst>
          </p:cNvPr>
          <p:cNvCxnSpPr>
            <a:cxnSpLocks/>
          </p:cNvCxnSpPr>
          <p:nvPr/>
        </p:nvCxnSpPr>
        <p:spPr>
          <a:xfrm>
            <a:off x="9735830" y="1773502"/>
            <a:ext cx="9989" cy="3747947"/>
          </a:xfrm>
          <a:prstGeom prst="straightConnector1">
            <a:avLst/>
          </a:prstGeom>
          <a:ln w="47625">
            <a:solidFill>
              <a:srgbClr val="333399"/>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5322991-F4FA-419F-8B4E-F00C72E9BF5D}"/>
              </a:ext>
            </a:extLst>
          </p:cNvPr>
          <p:cNvCxnSpPr>
            <a:cxnSpLocks/>
          </p:cNvCxnSpPr>
          <p:nvPr/>
        </p:nvCxnSpPr>
        <p:spPr>
          <a:xfrm>
            <a:off x="11774186" y="1783022"/>
            <a:ext cx="9989" cy="3747947"/>
          </a:xfrm>
          <a:prstGeom prst="straightConnector1">
            <a:avLst/>
          </a:prstGeom>
          <a:ln w="47625">
            <a:solidFill>
              <a:srgbClr val="333399"/>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91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a:xfrm>
            <a:off x="-96044" y="2778435"/>
            <a:ext cx="12288044" cy="1231106"/>
          </a:xfrm>
        </p:spPr>
        <p:txBody>
          <a:bodyPr/>
          <a:lstStyle/>
          <a:p>
            <a:pPr algn="ctr"/>
            <a:r>
              <a:rPr lang="en-US" sz="8000" dirty="0"/>
              <a:t>Introduce Reference App</a:t>
            </a:r>
          </a:p>
        </p:txBody>
      </p:sp>
      <p:grpSp>
        <p:nvGrpSpPr>
          <p:cNvPr id="13" name="Group 12">
            <a:extLst>
              <a:ext uri="{FF2B5EF4-FFF2-40B4-BE49-F238E27FC236}">
                <a16:creationId xmlns:a16="http://schemas.microsoft.com/office/drawing/2014/main" id="{2D475180-9944-4571-8F45-797F33BAAE7D}"/>
              </a:ext>
            </a:extLst>
          </p:cNvPr>
          <p:cNvGrpSpPr/>
          <p:nvPr/>
        </p:nvGrpSpPr>
        <p:grpSpPr>
          <a:xfrm rot="5400000" flipV="1">
            <a:off x="2946087" y="2946089"/>
            <a:ext cx="965827" cy="6858000"/>
            <a:chOff x="11226173" y="0"/>
            <a:chExt cx="965827" cy="6858000"/>
          </a:xfrm>
        </p:grpSpPr>
        <p:sp>
          <p:nvSpPr>
            <p:cNvPr id="16" name="Rectangle 15">
              <a:extLst>
                <a:ext uri="{FF2B5EF4-FFF2-40B4-BE49-F238E27FC236}">
                  <a16:creationId xmlns:a16="http://schemas.microsoft.com/office/drawing/2014/main" id="{59FF8D7D-7925-48C7-B926-F857CAA2D1D0}"/>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14C151-1343-4101-9D5E-B00BB18ECA48}"/>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49C833D-FABE-4B12-A873-823C3946D885}"/>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DE6F4CF-81BA-4EBB-9567-C5D59E73D197}"/>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773C1E83-7D88-4362-8BA9-482E7D4E6018}"/>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AF2C6B7-AD03-4E8D-9954-7E1521C4DECC}"/>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ADFD908-6C8D-494C-959F-B74108086D65}"/>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5634E74-B454-4CFD-B110-7286D6E740B9}"/>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E4C1EC58-7D42-401E-87FA-E6EE548335DE}"/>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CF9FB132-C3F6-4DDE-AA2C-651F9F7CECE6}"/>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D7F1E70E-2C99-42F6-A504-94C713A5752A}"/>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7E568C6-2952-4CCF-8C34-F96D87196149}"/>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B7A1CA0F-D87C-43AE-B7A5-BF4C93066DD7}"/>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905659A8-1B05-47B3-B40C-A241A3D454B7}"/>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92776D14-6247-43BD-A7DA-F7BEFD83D38F}"/>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A3DF5624-CF53-4616-B935-3A916E0E23F2}"/>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4842422-8B0F-4389-8BA0-37611E354FE2}"/>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6C0A54B-E64E-4142-A005-468C4B179DF2}"/>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1A7736E-87A2-4A52-B232-6EDE8AABA472}"/>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32894886-16DC-4D19-975D-14831C03A76D}"/>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BB2524AD-2E91-4DC0-B34F-ADD19FB4C37E}"/>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53165E4-6518-4960-903A-470568FAFC77}"/>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99753042-8902-42DA-9973-E60B9472060B}"/>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D7C9A3B-136B-4274-8B77-1955B74757E1}"/>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49AED1ED-50C5-4FB5-8D50-19D9C5C8A92B}"/>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FC46352-1602-46B5-BB5B-EAA8C2E3AA66}"/>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B23E550F-CE22-4E6B-BCFB-710560688511}"/>
              </a:ext>
            </a:extLst>
          </p:cNvPr>
          <p:cNvGrpSpPr/>
          <p:nvPr/>
        </p:nvGrpSpPr>
        <p:grpSpPr>
          <a:xfrm rot="16200000" flipV="1">
            <a:off x="8280089" y="-2946087"/>
            <a:ext cx="965827" cy="6858000"/>
            <a:chOff x="11226173" y="0"/>
            <a:chExt cx="965827" cy="6858000"/>
          </a:xfrm>
        </p:grpSpPr>
        <p:sp>
          <p:nvSpPr>
            <p:cNvPr id="45" name="Rectangle 44">
              <a:extLst>
                <a:ext uri="{FF2B5EF4-FFF2-40B4-BE49-F238E27FC236}">
                  <a16:creationId xmlns:a16="http://schemas.microsoft.com/office/drawing/2014/main" id="{1610D93F-4937-4BD2-920A-1B22E29FB13E}"/>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4CB3EE53-E4FD-4A23-ACCB-8A6B2787A02C}"/>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EFB8D09-1ABA-460F-8EDC-1F79A4FA114E}"/>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DD00096-6AD5-4879-8C17-AD48C199C031}"/>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82D7BFBE-95FE-47F5-97AC-2D13E1D46835}"/>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8B4A1FF-92BB-4F3B-9C37-961AD360B67A}"/>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99FA780-9BE0-412A-A3AB-E16AC95EEE09}"/>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D473ED3-9BF3-429B-8D8D-371D4CC4C04C}"/>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08C160C1-0B59-418C-9704-44008DBD3507}"/>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7F1EADC-7060-4B41-86E6-72CE5905B220}"/>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8A065E1E-8CCD-45DC-9C35-053D75E63552}"/>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AC607647-1A14-496A-8D0D-6EF555D7D537}"/>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A8474CF0-DF1E-4C24-8DF2-8513692672E3}"/>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E90E2FBC-22EE-4F16-9160-C984B6FB6F31}"/>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2BD0BCE-078C-40C7-B120-043C95B1C7F3}"/>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DCFC14B-BABC-45AA-80C3-1791F17B5FF9}"/>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7A693EA7-66B0-44C8-8010-911E11F0F1B8}"/>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ECF2F1BD-3B55-412D-AD02-C1FF13948038}"/>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D616E97A-377A-474B-BD4D-E8EB3B41E684}"/>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D279D4A-904C-4E93-95C9-0BE1B22D702F}"/>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301D381-8933-41D0-B56C-1318F3296BFE}"/>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F512913B-61EE-4385-8899-692D50730343}"/>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BD5A5379-7FC5-4ED9-8CB6-D07D248533A2}"/>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67EBEC29-A92F-4197-B9DC-C27D141F030A}"/>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A60A545B-BC82-4D6C-8CAA-017187290063}"/>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3CB5F1F4-0BF9-4BAC-8491-40248599B29D}"/>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6986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Tips and Tricks</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spcBef>
                <a:spcPts val="1200"/>
              </a:spcBef>
            </a:pPr>
            <a:r>
              <a:rPr lang="en-US" sz="2800" dirty="0">
                <a:gradFill>
                  <a:gsLst>
                    <a:gs pos="2917">
                      <a:schemeClr val="tx1"/>
                    </a:gs>
                    <a:gs pos="30000">
                      <a:schemeClr val="tx1"/>
                    </a:gs>
                  </a:gsLst>
                  <a:lin ang="5400000" scaled="0"/>
                </a:gradFill>
                <a:cs typeface="Segoe UI"/>
              </a:rPr>
              <a:t>Suggest the step-by-step approach</a:t>
            </a:r>
          </a:p>
          <a:p>
            <a:pPr>
              <a:spcBef>
                <a:spcPts val="1200"/>
              </a:spcBef>
            </a:pPr>
            <a:r>
              <a:rPr lang="en-US" sz="2800" dirty="0">
                <a:gradFill>
                  <a:gsLst>
                    <a:gs pos="2917">
                      <a:schemeClr val="tx1"/>
                    </a:gs>
                    <a:gs pos="30000">
                      <a:schemeClr val="tx1"/>
                    </a:gs>
                  </a:gsLst>
                  <a:lin ang="5400000" scaled="0"/>
                </a:gradFill>
                <a:cs typeface="Segoe UI"/>
              </a:rPr>
              <a:t>Open VS Code at the ‘</a:t>
            </a:r>
            <a:r>
              <a:rPr lang="en-US" sz="2800" dirty="0" err="1">
                <a:gradFill>
                  <a:gsLst>
                    <a:gs pos="2917">
                      <a:schemeClr val="tx1"/>
                    </a:gs>
                    <a:gs pos="30000">
                      <a:schemeClr val="tx1"/>
                    </a:gs>
                  </a:gsLst>
                  <a:lin ang="5400000" scaled="0"/>
                </a:gradFill>
                <a:cs typeface="Segoe UI"/>
              </a:rPr>
              <a:t>src</a:t>
            </a:r>
            <a:r>
              <a:rPr lang="en-US" sz="2800" dirty="0">
                <a:gradFill>
                  <a:gsLst>
                    <a:gs pos="2917">
                      <a:schemeClr val="tx1"/>
                    </a:gs>
                    <a:gs pos="30000">
                      <a:schemeClr val="tx1"/>
                    </a:gs>
                  </a:gsLst>
                  <a:lin ang="5400000" scaled="0"/>
                </a:gradFill>
                <a:cs typeface="Segoe UI"/>
              </a:rPr>
              <a:t>’ folder level</a:t>
            </a:r>
          </a:p>
          <a:p>
            <a:pPr>
              <a:spcBef>
                <a:spcPts val="1200"/>
              </a:spcBef>
            </a:pPr>
            <a:r>
              <a:rPr lang="en-US" sz="2800" dirty="0">
                <a:gradFill>
                  <a:gsLst>
                    <a:gs pos="2917">
                      <a:schemeClr val="tx1"/>
                    </a:gs>
                    <a:gs pos="30000">
                      <a:schemeClr val="tx1"/>
                    </a:gs>
                  </a:gsLst>
                  <a:lin ang="5400000" scaled="0"/>
                </a:gradFill>
                <a:cs typeface="Segoe UI"/>
              </a:rPr>
              <a:t>Uses either GitHub or Typora to read lab instructions</a:t>
            </a:r>
          </a:p>
          <a:p>
            <a:pPr>
              <a:spcBef>
                <a:spcPts val="1200"/>
              </a:spcBef>
            </a:pPr>
            <a:r>
              <a:rPr lang="en-US" sz="2800" dirty="0">
                <a:gradFill>
                  <a:gsLst>
                    <a:gs pos="2917">
                      <a:schemeClr val="tx1"/>
                    </a:gs>
                    <a:gs pos="30000">
                      <a:schemeClr val="tx1"/>
                    </a:gs>
                  </a:gsLst>
                  <a:lin ang="5400000" scaled="0"/>
                </a:gradFill>
                <a:cs typeface="Segoe UI"/>
              </a:rPr>
              <a:t>Build after each change</a:t>
            </a:r>
          </a:p>
          <a:p>
            <a:pPr>
              <a:spcBef>
                <a:spcPts val="1200"/>
              </a:spcBef>
            </a:pPr>
            <a:r>
              <a:rPr lang="en-US" sz="2800" dirty="0">
                <a:gradFill>
                  <a:gsLst>
                    <a:gs pos="2917">
                      <a:schemeClr val="tx1"/>
                    </a:gs>
                    <a:gs pos="30000">
                      <a:schemeClr val="tx1"/>
                    </a:gs>
                  </a:gsLst>
                  <a:lin ang="5400000" scaled="0"/>
                </a:gradFill>
                <a:cs typeface="Segoe UI"/>
              </a:rPr>
              <a:t>When starting services, scan the output for errors</a:t>
            </a:r>
          </a:p>
          <a:p>
            <a:pPr>
              <a:spcBef>
                <a:spcPts val="1200"/>
              </a:spcBef>
            </a:pPr>
            <a:r>
              <a:rPr lang="en-US" sz="2800" dirty="0">
                <a:gradFill>
                  <a:gsLst>
                    <a:gs pos="2917">
                      <a:schemeClr val="tx1"/>
                    </a:gs>
                    <a:gs pos="30000">
                      <a:schemeClr val="tx1"/>
                    </a:gs>
                  </a:gsLst>
                  <a:lin ang="5400000" scaled="0"/>
                </a:gradFill>
                <a:cs typeface="Segoe UI"/>
              </a:rPr>
              <a:t>Use the app architecture as a lighthouse</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Tree>
    <p:extLst>
      <p:ext uri="{BB962C8B-B14F-4D97-AF65-F5344CB8AC3E}">
        <p14:creationId xmlns:p14="http://schemas.microsoft.com/office/powerpoint/2010/main" val="1215261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For reference…</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a:spcBef>
                <a:spcPts val="1200"/>
              </a:spcBef>
            </a:pPr>
            <a:r>
              <a:rPr lang="en-US" sz="2800" dirty="0">
                <a:gradFill>
                  <a:gsLst>
                    <a:gs pos="2917">
                      <a:schemeClr val="tx1"/>
                    </a:gs>
                    <a:gs pos="30000">
                      <a:schemeClr val="tx1"/>
                    </a:gs>
                  </a:gsLst>
                  <a:lin ang="5400000" scaled="0"/>
                </a:gradFill>
                <a:cs typeface="Segoe UI"/>
              </a:rPr>
              <a:t>Dapr.io</a:t>
            </a:r>
          </a:p>
          <a:p>
            <a:pPr>
              <a:spcBef>
                <a:spcPts val="1200"/>
              </a:spcBef>
            </a:pPr>
            <a:endParaRPr lang="en-US" sz="2800" dirty="0">
              <a:gradFill>
                <a:gsLst>
                  <a:gs pos="2917">
                    <a:schemeClr val="tx1"/>
                  </a:gs>
                  <a:gs pos="30000">
                    <a:schemeClr val="tx1"/>
                  </a:gs>
                </a:gsLst>
                <a:lin ang="5400000" scaled="0"/>
              </a:gradFill>
              <a:cs typeface="Segoe UI"/>
            </a:endParaRPr>
          </a:p>
          <a:p>
            <a:pPr>
              <a:spcBef>
                <a:spcPts val="1200"/>
              </a:spcBef>
            </a:pPr>
            <a:endParaRPr lang="en-US" sz="2800" dirty="0">
              <a:gradFill>
                <a:gsLst>
                  <a:gs pos="2917">
                    <a:schemeClr val="tx1"/>
                  </a:gs>
                  <a:gs pos="30000">
                    <a:schemeClr val="tx1"/>
                  </a:gs>
                </a:gsLst>
                <a:lin ang="5400000" scaled="0"/>
              </a:gradFill>
              <a:cs typeface="Segoe UI"/>
            </a:endParaRPr>
          </a:p>
          <a:p>
            <a:pPr>
              <a:spcBef>
                <a:spcPts val="1200"/>
              </a:spcBef>
            </a:pPr>
            <a:endParaRPr lang="en-US" sz="2800" dirty="0">
              <a:gradFill>
                <a:gsLst>
                  <a:gs pos="2917">
                    <a:schemeClr val="tx1"/>
                  </a:gs>
                  <a:gs pos="30000">
                    <a:schemeClr val="tx1"/>
                  </a:gs>
                </a:gsLst>
                <a:lin ang="5400000" scaled="0"/>
              </a:gradFill>
              <a:cs typeface="Segoe UI"/>
            </a:endParaRPr>
          </a:p>
          <a:p>
            <a:pPr>
              <a:spcBef>
                <a:spcPts val="1200"/>
              </a:spcBef>
            </a:pPr>
            <a:endParaRPr lang="en-US" sz="2800" dirty="0">
              <a:gradFill>
                <a:gsLst>
                  <a:gs pos="2917">
                    <a:schemeClr val="tx1"/>
                  </a:gs>
                  <a:gs pos="30000">
                    <a:schemeClr val="tx1"/>
                  </a:gs>
                </a:gsLst>
                <a:lin ang="5400000" scaled="0"/>
              </a:gradFill>
              <a:cs typeface="Segoe UI"/>
            </a:endParaRPr>
          </a:p>
          <a:p>
            <a:pPr>
              <a:spcBef>
                <a:spcPts val="1200"/>
              </a:spcBef>
            </a:pPr>
            <a:endParaRPr lang="en-US" sz="2800" dirty="0">
              <a:gradFill>
                <a:gsLst>
                  <a:gs pos="2917">
                    <a:schemeClr val="tx1"/>
                  </a:gs>
                  <a:gs pos="30000">
                    <a:schemeClr val="tx1"/>
                  </a:gs>
                </a:gsLst>
                <a:lin ang="5400000" scaled="0"/>
              </a:gradFill>
              <a:cs typeface="Segoe UI"/>
            </a:endParaRPr>
          </a:p>
          <a:p>
            <a:pPr>
              <a:spcBef>
                <a:spcPts val="1200"/>
              </a:spcBef>
            </a:pPr>
            <a:endParaRPr lang="en-US" sz="2800" dirty="0">
              <a:gradFill>
                <a:gsLst>
                  <a:gs pos="2917">
                    <a:schemeClr val="tx1"/>
                  </a:gs>
                  <a:gs pos="30000">
                    <a:schemeClr val="tx1"/>
                  </a:gs>
                </a:gsLst>
                <a:lin ang="5400000" scaled="0"/>
              </a:gradFill>
              <a:cs typeface="Segoe UI"/>
            </a:endParaRPr>
          </a:p>
          <a:p>
            <a:pPr>
              <a:spcBef>
                <a:spcPts val="1200"/>
              </a:spcBef>
            </a:pPr>
            <a:endParaRPr lang="en-US" sz="2800" dirty="0">
              <a:gradFill>
                <a:gsLst>
                  <a:gs pos="2917">
                    <a:schemeClr val="tx1"/>
                  </a:gs>
                  <a:gs pos="30000">
                    <a:schemeClr val="tx1"/>
                  </a:gs>
                </a:gsLst>
                <a:lin ang="5400000" scaled="0"/>
              </a:gradFill>
              <a:cs typeface="Segoe UI"/>
            </a:endParaRPr>
          </a:p>
          <a:p>
            <a:pPr>
              <a:spcBef>
                <a:spcPts val="1200"/>
              </a:spcBef>
            </a:pPr>
            <a:r>
              <a:rPr lang="en-US" sz="2800" dirty="0" err="1">
                <a:gradFill>
                  <a:gsLst>
                    <a:gs pos="2917">
                      <a:schemeClr val="tx1"/>
                    </a:gs>
                    <a:gs pos="30000">
                      <a:schemeClr val="tx1"/>
                    </a:gs>
                  </a:gsLst>
                  <a:lin ang="5400000" scaled="0"/>
                </a:gradFill>
                <a:cs typeface="Segoe UI"/>
              </a:rPr>
              <a:t>Darp</a:t>
            </a:r>
            <a:r>
              <a:rPr lang="en-US" sz="2800" dirty="0">
                <a:gradFill>
                  <a:gsLst>
                    <a:gs pos="2917">
                      <a:schemeClr val="tx1"/>
                    </a:gs>
                    <a:gs pos="30000">
                      <a:schemeClr val="tx1"/>
                    </a:gs>
                  </a:gsLst>
                  <a:lin ang="5400000" scaled="0"/>
                </a:gradFill>
                <a:cs typeface="Segoe UI"/>
              </a:rPr>
              <a:t> for .NET Developers eBook</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pic>
        <p:nvPicPr>
          <p:cNvPr id="1026" name="Picture 2" descr="cover image">
            <a:extLst>
              <a:ext uri="{FF2B5EF4-FFF2-40B4-BE49-F238E27FC236}">
                <a16:creationId xmlns:a16="http://schemas.microsoft.com/office/drawing/2014/main" id="{758095B4-10E5-4A07-8318-C7A1F129F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382" y="2675413"/>
            <a:ext cx="2822258" cy="36525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337292-4059-4D26-A681-426A1AF94265}"/>
              </a:ext>
            </a:extLst>
          </p:cNvPr>
          <p:cNvPicPr>
            <a:picLocks noChangeAspect="1"/>
          </p:cNvPicPr>
          <p:nvPr/>
        </p:nvPicPr>
        <p:blipFill>
          <a:blip r:embed="rId4"/>
          <a:stretch>
            <a:fillRect/>
          </a:stretch>
        </p:blipFill>
        <p:spPr>
          <a:xfrm>
            <a:off x="848781" y="1836692"/>
            <a:ext cx="6486674" cy="3491138"/>
          </a:xfrm>
          <a:prstGeom prst="rect">
            <a:avLst/>
          </a:prstGeom>
          <a:effectLst>
            <a:glow rad="127000">
              <a:schemeClr val="accent1">
                <a:alpha val="40000"/>
              </a:schemeClr>
            </a:glow>
          </a:effectLst>
        </p:spPr>
      </p:pic>
    </p:spTree>
    <p:extLst>
      <p:ext uri="{BB962C8B-B14F-4D97-AF65-F5344CB8AC3E}">
        <p14:creationId xmlns:p14="http://schemas.microsoft.com/office/powerpoint/2010/main" val="934053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a:xfrm>
            <a:off x="-96044" y="2778435"/>
            <a:ext cx="12288044" cy="677108"/>
          </a:xfrm>
        </p:spPr>
        <p:txBody>
          <a:bodyPr/>
          <a:lstStyle/>
          <a:p>
            <a:pPr algn="ctr"/>
            <a:r>
              <a:rPr lang="en-US" sz="4400" dirty="0"/>
              <a:t>https://github.com/robvet/dapr-workshop</a:t>
            </a:r>
          </a:p>
        </p:txBody>
      </p:sp>
      <p:grpSp>
        <p:nvGrpSpPr>
          <p:cNvPr id="13" name="Group 12">
            <a:extLst>
              <a:ext uri="{FF2B5EF4-FFF2-40B4-BE49-F238E27FC236}">
                <a16:creationId xmlns:a16="http://schemas.microsoft.com/office/drawing/2014/main" id="{2D475180-9944-4571-8F45-797F33BAAE7D}"/>
              </a:ext>
            </a:extLst>
          </p:cNvPr>
          <p:cNvGrpSpPr/>
          <p:nvPr/>
        </p:nvGrpSpPr>
        <p:grpSpPr>
          <a:xfrm rot="5400000" flipV="1">
            <a:off x="2946087" y="2946089"/>
            <a:ext cx="965827" cy="6858000"/>
            <a:chOff x="11226173" y="0"/>
            <a:chExt cx="965827" cy="6858000"/>
          </a:xfrm>
        </p:grpSpPr>
        <p:sp>
          <p:nvSpPr>
            <p:cNvPr id="16" name="Rectangle 15">
              <a:extLst>
                <a:ext uri="{FF2B5EF4-FFF2-40B4-BE49-F238E27FC236}">
                  <a16:creationId xmlns:a16="http://schemas.microsoft.com/office/drawing/2014/main" id="{59FF8D7D-7925-48C7-B926-F857CAA2D1D0}"/>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14C151-1343-4101-9D5E-B00BB18ECA48}"/>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49C833D-FABE-4B12-A873-823C3946D885}"/>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DE6F4CF-81BA-4EBB-9567-C5D59E73D197}"/>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773C1E83-7D88-4362-8BA9-482E7D4E6018}"/>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AF2C6B7-AD03-4E8D-9954-7E1521C4DECC}"/>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ADFD908-6C8D-494C-959F-B74108086D65}"/>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5634E74-B454-4CFD-B110-7286D6E740B9}"/>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E4C1EC58-7D42-401E-87FA-E6EE548335DE}"/>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CF9FB132-C3F6-4DDE-AA2C-651F9F7CECE6}"/>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D7F1E70E-2C99-42F6-A504-94C713A5752A}"/>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7E568C6-2952-4CCF-8C34-F96D87196149}"/>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B7A1CA0F-D87C-43AE-B7A5-BF4C93066DD7}"/>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905659A8-1B05-47B3-B40C-A241A3D454B7}"/>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92776D14-6247-43BD-A7DA-F7BEFD83D38F}"/>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A3DF5624-CF53-4616-B935-3A916E0E23F2}"/>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4842422-8B0F-4389-8BA0-37611E354FE2}"/>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6C0A54B-E64E-4142-A005-468C4B179DF2}"/>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1A7736E-87A2-4A52-B232-6EDE8AABA472}"/>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32894886-16DC-4D19-975D-14831C03A76D}"/>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BB2524AD-2E91-4DC0-B34F-ADD19FB4C37E}"/>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53165E4-6518-4960-903A-470568FAFC77}"/>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99753042-8902-42DA-9973-E60B9472060B}"/>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D7C9A3B-136B-4274-8B77-1955B74757E1}"/>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49AED1ED-50C5-4FB5-8D50-19D9C5C8A92B}"/>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FC46352-1602-46B5-BB5B-EAA8C2E3AA66}"/>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B23E550F-CE22-4E6B-BCFB-710560688511}"/>
              </a:ext>
            </a:extLst>
          </p:cNvPr>
          <p:cNvGrpSpPr/>
          <p:nvPr/>
        </p:nvGrpSpPr>
        <p:grpSpPr>
          <a:xfrm rot="16200000" flipV="1">
            <a:off x="8280089" y="-2946087"/>
            <a:ext cx="965827" cy="6858000"/>
            <a:chOff x="11226173" y="0"/>
            <a:chExt cx="965827" cy="6858000"/>
          </a:xfrm>
        </p:grpSpPr>
        <p:sp>
          <p:nvSpPr>
            <p:cNvPr id="45" name="Rectangle 44">
              <a:extLst>
                <a:ext uri="{FF2B5EF4-FFF2-40B4-BE49-F238E27FC236}">
                  <a16:creationId xmlns:a16="http://schemas.microsoft.com/office/drawing/2014/main" id="{1610D93F-4937-4BD2-920A-1B22E29FB13E}"/>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4CB3EE53-E4FD-4A23-ACCB-8A6B2787A02C}"/>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EFB8D09-1ABA-460F-8EDC-1F79A4FA114E}"/>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DD00096-6AD5-4879-8C17-AD48C199C031}"/>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82D7BFBE-95FE-47F5-97AC-2D13E1D46835}"/>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8B4A1FF-92BB-4F3B-9C37-961AD360B67A}"/>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99FA780-9BE0-412A-A3AB-E16AC95EEE09}"/>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D473ED3-9BF3-429B-8D8D-371D4CC4C04C}"/>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08C160C1-0B59-418C-9704-44008DBD3507}"/>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7F1EADC-7060-4B41-86E6-72CE5905B220}"/>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8A065E1E-8CCD-45DC-9C35-053D75E63552}"/>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AC607647-1A14-496A-8D0D-6EF555D7D537}"/>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A8474CF0-DF1E-4C24-8DF2-8513692672E3}"/>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E90E2FBC-22EE-4F16-9160-C984B6FB6F31}"/>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2BD0BCE-078C-40C7-B120-043C95B1C7F3}"/>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DCFC14B-BABC-45AA-80C3-1791F17B5FF9}"/>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7A693EA7-66B0-44C8-8010-911E11F0F1B8}"/>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ECF2F1BD-3B55-412D-AD02-C1FF13948038}"/>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D616E97A-377A-474B-BD4D-E8EB3B41E684}"/>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D279D4A-904C-4E93-95C9-0BE1B22D702F}"/>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301D381-8933-41D0-B56C-1318F3296BFE}"/>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F512913B-61EE-4385-8899-692D50730343}"/>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BD5A5379-7FC5-4ED9-8CB6-D07D248533A2}"/>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67EBEC29-A92F-4197-B9DC-C27D141F030A}"/>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A60A545B-BC82-4D6C-8CAA-017187290063}"/>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3CB5F1F4-0BF9-4BAC-8491-40248599B29D}"/>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06058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B2E59"/>
        </a:solidFill>
        <a:effectLst/>
      </p:bgPr>
    </p:bg>
    <p:spTree>
      <p:nvGrpSpPr>
        <p:cNvPr id="1" name=""/>
        <p:cNvGrpSpPr/>
        <p:nvPr/>
      </p:nvGrpSpPr>
      <p:grpSpPr>
        <a:xfrm>
          <a:off x="0" y="0"/>
          <a:ext cx="0" cy="0"/>
          <a:chOff x="0" y="0"/>
          <a:chExt cx="0" cy="0"/>
        </a:xfrm>
      </p:grpSpPr>
      <p:sp>
        <p:nvSpPr>
          <p:cNvPr id="4" name="Freeform 3"/>
          <p:cNvSpPr/>
          <p:nvPr/>
        </p:nvSpPr>
        <p:spPr bwMode="auto">
          <a:xfrm>
            <a:off x="1546154" y="884998"/>
            <a:ext cx="9121847" cy="5157697"/>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96" tIns="109757" rIns="137196" bIns="109757" numCol="1" spcCol="0" rtlCol="0" fromWordArt="0" anchor="t" anchorCtr="0" forceAA="0" compatLnSpc="1">
            <a:prstTxWarp prst="textNoShape">
              <a:avLst/>
            </a:prstTxWarp>
            <a:noAutofit/>
          </a:bodyPr>
          <a:lstStyle/>
          <a:p>
            <a:pPr algn="ctr" defTabSz="699540"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1546154" y="1329749"/>
            <a:ext cx="9206253" cy="503051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96" tIns="109757" rIns="137196" bIns="109757" numCol="1" spcCol="0" rtlCol="0" fromWordArt="0" anchor="t" anchorCtr="0" forceAA="0" compatLnSpc="1">
            <a:prstTxWarp prst="textNoShape">
              <a:avLst/>
            </a:prstTxWarp>
            <a:noAutofit/>
          </a:bodyPr>
          <a:lstStyle/>
          <a:p>
            <a:pPr algn="ctr" defTabSz="699540"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214791" y="139461"/>
            <a:ext cx="8363938" cy="381985"/>
          </a:xfrm>
          <a:prstGeom prst="rect">
            <a:avLst/>
          </a:prstGeom>
        </p:spPr>
        <p:txBody>
          <a:bodyPr>
            <a:noAutofit/>
          </a:bodyPr>
          <a:lst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a:lstStyle>
          <a:p>
            <a:r>
              <a:rPr lang="en-US" sz="4400" dirty="0">
                <a:solidFill>
                  <a:schemeClr val="bg1">
                    <a:lumMod val="95000"/>
                  </a:schemeClr>
                </a:solidFill>
              </a:rPr>
              <a:t>Why are we here?</a:t>
            </a:r>
          </a:p>
        </p:txBody>
      </p:sp>
      <p:sp>
        <p:nvSpPr>
          <p:cNvPr id="6" name="Content Placeholder 1"/>
          <p:cNvSpPr txBox="1">
            <a:spLocks/>
          </p:cNvSpPr>
          <p:nvPr/>
        </p:nvSpPr>
        <p:spPr>
          <a:xfrm>
            <a:off x="1584122" y="2746023"/>
            <a:ext cx="5246075" cy="3333783"/>
          </a:xfrm>
          <a:prstGeom prst="rect">
            <a:avLst/>
          </a:prstGeom>
        </p:spPr>
        <p:txBody>
          <a:bodyPr/>
          <a:lstStyle>
            <a:lvl1pPr marL="27432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mn-lt"/>
                <a:ea typeface="Verdana" pitchFamily="34" charset="0"/>
                <a:cs typeface="Verdana"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3"/>
              </a:buBlip>
              <a:defRPr sz="2000" kern="1200">
                <a:solidFill>
                  <a:schemeClr val="tx1"/>
                </a:solidFill>
                <a:latin typeface="+mn-lt"/>
                <a:ea typeface="Verdana" pitchFamily="34" charset="0"/>
                <a:cs typeface="Verdana"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3"/>
              </a:buBlip>
              <a:defRPr sz="1800" kern="1200">
                <a:solidFill>
                  <a:schemeClr val="tx1"/>
                </a:solidFill>
                <a:latin typeface="+mn-lt"/>
                <a:ea typeface="Verdana" pitchFamily="34" charset="0"/>
                <a:cs typeface="Verdana"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mn-lt"/>
                <a:ea typeface="Verdana" pitchFamily="34" charset="0"/>
                <a:cs typeface="Verdana"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3"/>
              </a:buBlip>
              <a:defRPr sz="1600" kern="1200">
                <a:solidFill>
                  <a:schemeClr val="tx1"/>
                </a:solidFill>
                <a:latin typeface="+mn-lt"/>
                <a:ea typeface="Verdana" pitchFamily="34" charset="0"/>
                <a:cs typeface="Verdana"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400" dirty="0">
                <a:solidFill>
                  <a:srgbClr val="3B2E59"/>
                </a:solidFill>
                <a:latin typeface="Segoe UI" pitchFamily="34" charset="0"/>
                <a:cs typeface="Segoe UI" pitchFamily="34" charset="0"/>
              </a:rPr>
              <a:t>Raise Dapr awareness</a:t>
            </a:r>
          </a:p>
          <a:p>
            <a:pPr lvl="1">
              <a:defRPr/>
            </a:pPr>
            <a:r>
              <a:rPr lang="en-US" sz="2200" dirty="0">
                <a:solidFill>
                  <a:srgbClr val="3B2E59"/>
                </a:solidFill>
                <a:latin typeface="Segoe UI" pitchFamily="34" charset="0"/>
                <a:cs typeface="Segoe UI" pitchFamily="34" charset="0"/>
              </a:rPr>
              <a:t>What it is</a:t>
            </a:r>
          </a:p>
          <a:p>
            <a:pPr lvl="1">
              <a:defRPr/>
            </a:pPr>
            <a:r>
              <a:rPr lang="en-US" sz="2200" dirty="0">
                <a:solidFill>
                  <a:srgbClr val="3B2E59"/>
                </a:solidFill>
                <a:latin typeface="Segoe UI" pitchFamily="34" charset="0"/>
                <a:cs typeface="Segoe UI" pitchFamily="34" charset="0"/>
              </a:rPr>
              <a:t>What it does</a:t>
            </a:r>
          </a:p>
          <a:p>
            <a:pPr lvl="1">
              <a:defRPr/>
            </a:pPr>
            <a:r>
              <a:rPr lang="en-US" sz="2200" dirty="0">
                <a:solidFill>
                  <a:srgbClr val="3B2E59"/>
                </a:solidFill>
                <a:latin typeface="Segoe UI" pitchFamily="34" charset="0"/>
                <a:cs typeface="Segoe UI" pitchFamily="34" charset="0"/>
              </a:rPr>
              <a:t>How it works</a:t>
            </a:r>
          </a:p>
          <a:p>
            <a:pPr lvl="1">
              <a:defRPr/>
            </a:pPr>
            <a:r>
              <a:rPr lang="en-US" sz="2200" dirty="0">
                <a:solidFill>
                  <a:srgbClr val="3B2E59"/>
                </a:solidFill>
                <a:latin typeface="Segoe UI" pitchFamily="34" charset="0"/>
                <a:cs typeface="Segoe UI" pitchFamily="34" charset="0"/>
              </a:rPr>
              <a:t>Why should you embrace it</a:t>
            </a:r>
          </a:p>
          <a:p>
            <a:pPr lvl="1">
              <a:defRPr/>
            </a:pPr>
            <a:r>
              <a:rPr lang="en-US" sz="2200" dirty="0">
                <a:solidFill>
                  <a:srgbClr val="3B2E59"/>
                </a:solidFill>
                <a:latin typeface="Segoe UI" pitchFamily="34" charset="0"/>
                <a:cs typeface="Segoe UI" pitchFamily="34" charset="0"/>
              </a:rPr>
              <a:t>When you should embrace it</a:t>
            </a:r>
          </a:p>
          <a:p>
            <a:pPr marL="0" indent="0">
              <a:buNone/>
              <a:defRPr/>
            </a:pPr>
            <a:endParaRPr lang="en-US" sz="2400" dirty="0">
              <a:solidFill>
                <a:srgbClr val="252AF9"/>
              </a:solidFill>
              <a:latin typeface="Segoe UI" pitchFamily="34" charset="0"/>
              <a:cs typeface="Segoe UI" pitchFamily="34" charset="0"/>
            </a:endParaRPr>
          </a:p>
        </p:txBody>
      </p:sp>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5223" y="1220745"/>
            <a:ext cx="1953546" cy="141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8410862" y="2713025"/>
            <a:ext cx="1953545" cy="14109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pc="-38" dirty="0">
                <a:gradFill>
                  <a:gsLst>
                    <a:gs pos="0">
                      <a:srgbClr val="FFFFFF"/>
                    </a:gs>
                    <a:gs pos="100000">
                      <a:srgbClr val="FFFFFF"/>
                    </a:gs>
                  </a:gsLst>
                  <a:lin ang="5400000" scaled="0"/>
                </a:gradFill>
                <a:ea typeface="Segoe UI" pitchFamily="34" charset="0"/>
                <a:cs typeface="Segoe UI" pitchFamily="34" charset="0"/>
              </a:rPr>
              <a:t>Question</a:t>
            </a:r>
          </a:p>
        </p:txBody>
      </p:sp>
      <p:sp>
        <p:nvSpPr>
          <p:cNvPr id="9" name="Rectangle 8"/>
          <p:cNvSpPr/>
          <p:nvPr/>
        </p:nvSpPr>
        <p:spPr bwMode="auto">
          <a:xfrm>
            <a:off x="6390097" y="1250561"/>
            <a:ext cx="1953546" cy="14109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pc="-38" dirty="0">
                <a:gradFill>
                  <a:gsLst>
                    <a:gs pos="0">
                      <a:srgbClr val="FFFFFF"/>
                    </a:gs>
                    <a:gs pos="100000">
                      <a:srgbClr val="FFFFFF"/>
                    </a:gs>
                  </a:gsLst>
                  <a:lin ang="5400000" scaled="0"/>
                </a:gradFill>
                <a:ea typeface="Segoe UI" pitchFamily="34" charset="0"/>
                <a:cs typeface="Segoe UI" pitchFamily="34" charset="0"/>
              </a:rPr>
              <a:t>Examine</a:t>
            </a:r>
          </a:p>
        </p:txBody>
      </p:sp>
      <p:sp>
        <p:nvSpPr>
          <p:cNvPr id="12" name="Rectangle 11"/>
          <p:cNvSpPr/>
          <p:nvPr/>
        </p:nvSpPr>
        <p:spPr bwMode="auto">
          <a:xfrm>
            <a:off x="8392044" y="2430481"/>
            <a:ext cx="1982301" cy="232973"/>
          </a:xfrm>
          <a:prstGeom prst="rect">
            <a:avLst/>
          </a:prstGeom>
          <a:gradFill>
            <a:gsLst>
              <a:gs pos="100000">
                <a:srgbClr val="000000">
                  <a:alpha val="84000"/>
                </a:srgbClr>
              </a:gs>
              <a:gs pos="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607" tIns="34304" rIns="34304" bIns="68607" numCol="1" spcCol="0" rtlCol="0" fromWordArt="0" anchor="b" anchorCtr="0" forceAA="0" compatLnSpc="1">
            <a:prstTxWarp prst="textNoShape">
              <a:avLst/>
            </a:prstTxWarp>
            <a:noAutofit/>
          </a:bodyPr>
          <a:lstStyle/>
          <a:p>
            <a:pPr defTabSz="685848" fontAlgn="base">
              <a:spcBef>
                <a:spcPct val="0"/>
              </a:spcBef>
              <a:spcAft>
                <a:spcPct val="0"/>
              </a:spcAft>
            </a:pPr>
            <a:r>
              <a:rPr lang="en-US" spc="-38" dirty="0">
                <a:gradFill>
                  <a:gsLst>
                    <a:gs pos="0">
                      <a:srgbClr val="FFFFFF"/>
                    </a:gs>
                    <a:gs pos="100000">
                      <a:srgbClr val="FFFFFF"/>
                    </a:gs>
                  </a:gsLst>
                  <a:lin ang="5400000" scaled="0"/>
                </a:gradFill>
                <a:ea typeface="Segoe UI" pitchFamily="34" charset="0"/>
                <a:cs typeface="Segoe UI" pitchFamily="34" charset="0"/>
              </a:rPr>
              <a:t>Which one?</a:t>
            </a:r>
          </a:p>
        </p:txBody>
      </p:sp>
      <p:sp>
        <p:nvSpPr>
          <p:cNvPr id="13" name="Rectangle 12"/>
          <p:cNvSpPr/>
          <p:nvPr/>
        </p:nvSpPr>
        <p:spPr bwMode="auto">
          <a:xfrm>
            <a:off x="8405162" y="1221957"/>
            <a:ext cx="1966712" cy="1441496"/>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685848" fontAlgn="base">
              <a:spcBef>
                <a:spcPct val="0"/>
              </a:spcBef>
              <a:spcAft>
                <a:spcPct val="0"/>
              </a:spcAft>
            </a:pPr>
            <a:endParaRPr lang="en-US" sz="2400" spc="-38" dirty="0">
              <a:gradFill>
                <a:gsLst>
                  <a:gs pos="0">
                    <a:srgbClr val="FFFFFF"/>
                  </a:gs>
                  <a:gs pos="100000">
                    <a:srgbClr val="FFFFFF"/>
                  </a:gs>
                </a:gsLst>
                <a:lin ang="5400000" scaled="0"/>
              </a:gradFill>
              <a:ea typeface="Segoe UI" pitchFamily="34" charset="0"/>
              <a:cs typeface="Segoe UI" pitchFamily="34" charset="0"/>
            </a:endParaRPr>
          </a:p>
          <a:p>
            <a:pPr defTabSz="685848" fontAlgn="base">
              <a:spcBef>
                <a:spcPct val="0"/>
              </a:spcBef>
              <a:spcAft>
                <a:spcPct val="0"/>
              </a:spcAft>
            </a:pPr>
            <a:endParaRPr lang="en-US" sz="2400" spc="-38" dirty="0">
              <a:gradFill>
                <a:gsLst>
                  <a:gs pos="0">
                    <a:srgbClr val="FFFFFF"/>
                  </a:gs>
                  <a:gs pos="100000">
                    <a:srgbClr val="FFFFFF"/>
                  </a:gs>
                </a:gsLst>
                <a:lin ang="5400000" scaled="0"/>
              </a:gradFill>
              <a:ea typeface="Segoe UI" pitchFamily="34" charset="0"/>
              <a:cs typeface="Segoe UI" pitchFamily="34" charset="0"/>
            </a:endParaRPr>
          </a:p>
          <a:p>
            <a:pPr defTabSz="685848" fontAlgn="base">
              <a:spcBef>
                <a:spcPct val="0"/>
              </a:spcBef>
              <a:spcAft>
                <a:spcPct val="0"/>
              </a:spcAft>
            </a:pPr>
            <a:endParaRPr lang="en-US" sz="2400" spc="-38" dirty="0">
              <a:gradFill>
                <a:gsLst>
                  <a:gs pos="0">
                    <a:srgbClr val="FFFFFF"/>
                  </a:gs>
                  <a:gs pos="100000">
                    <a:srgbClr val="FFFFFF"/>
                  </a:gs>
                </a:gsLst>
                <a:lin ang="5400000" scaled="0"/>
              </a:gradFill>
              <a:ea typeface="Segoe UI" pitchFamily="34" charset="0"/>
              <a:cs typeface="Segoe UI" pitchFamily="34" charset="0"/>
            </a:endParaRPr>
          </a:p>
          <a:p>
            <a:pPr defTabSz="685848" fontAlgn="base">
              <a:spcBef>
                <a:spcPct val="0"/>
              </a:spcBef>
              <a:spcAft>
                <a:spcPct val="0"/>
              </a:spcAft>
            </a:pPr>
            <a:r>
              <a:rPr lang="en-US" spc="-38" dirty="0">
                <a:gradFill>
                  <a:gsLst>
                    <a:gs pos="0">
                      <a:srgbClr val="FFFFFF"/>
                    </a:gs>
                    <a:gs pos="100000">
                      <a:srgbClr val="FFFFFF"/>
                    </a:gs>
                  </a:gsLst>
                  <a:lin ang="5400000" scaled="0"/>
                </a:gradFill>
                <a:ea typeface="Segoe UI" pitchFamily="34" charset="0"/>
                <a:cs typeface="Segoe UI" pitchFamily="34" charset="0"/>
              </a:rPr>
              <a:t>Demos</a:t>
            </a:r>
          </a:p>
        </p:txBody>
      </p:sp>
      <p:sp>
        <p:nvSpPr>
          <p:cNvPr id="14" name="Rectangle 13"/>
          <p:cNvSpPr/>
          <p:nvPr/>
        </p:nvSpPr>
        <p:spPr bwMode="auto">
          <a:xfrm>
            <a:off x="6375837" y="2719505"/>
            <a:ext cx="1966712" cy="1410990"/>
          </a:xfrm>
          <a:prstGeom prst="rect">
            <a:avLst/>
          </a:prstGeom>
          <a:solidFill>
            <a:srgbClr val="8CC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defTabSz="685848" fontAlgn="base">
              <a:spcBef>
                <a:spcPct val="0"/>
              </a:spcBef>
              <a:spcAft>
                <a:spcPct val="0"/>
              </a:spcAft>
            </a:pPr>
            <a:endParaRPr lang="en-US" sz="2400" spc="-38" dirty="0">
              <a:gradFill>
                <a:gsLst>
                  <a:gs pos="0">
                    <a:srgbClr val="FFFFFF"/>
                  </a:gs>
                  <a:gs pos="100000">
                    <a:srgbClr val="FFFFFF"/>
                  </a:gs>
                </a:gsLst>
                <a:lin ang="5400000" scaled="0"/>
              </a:gradFill>
              <a:ea typeface="Segoe UI" pitchFamily="34" charset="0"/>
              <a:cs typeface="Segoe UI" pitchFamily="34" charset="0"/>
            </a:endParaRPr>
          </a:p>
          <a:p>
            <a:pPr defTabSz="685848" fontAlgn="base">
              <a:spcBef>
                <a:spcPct val="0"/>
              </a:spcBef>
              <a:spcAft>
                <a:spcPct val="0"/>
              </a:spcAft>
            </a:pPr>
            <a:endParaRPr lang="en-US" sz="2400" spc="-38" dirty="0">
              <a:gradFill>
                <a:gsLst>
                  <a:gs pos="0">
                    <a:srgbClr val="FFFFFF"/>
                  </a:gs>
                  <a:gs pos="100000">
                    <a:srgbClr val="FFFFFF"/>
                  </a:gs>
                </a:gsLst>
                <a:lin ang="5400000" scaled="0"/>
              </a:gradFill>
              <a:ea typeface="Segoe UI" pitchFamily="34" charset="0"/>
              <a:cs typeface="Segoe UI" pitchFamily="34" charset="0"/>
            </a:endParaRPr>
          </a:p>
          <a:p>
            <a:pPr defTabSz="685848" fontAlgn="base">
              <a:spcBef>
                <a:spcPct val="0"/>
              </a:spcBef>
              <a:spcAft>
                <a:spcPct val="0"/>
              </a:spcAft>
            </a:pPr>
            <a:endParaRPr lang="en-US" spc="-38" dirty="0">
              <a:gradFill>
                <a:gsLst>
                  <a:gs pos="0">
                    <a:srgbClr val="FFFFFF"/>
                  </a:gs>
                  <a:gs pos="100000">
                    <a:srgbClr val="FFFFFF"/>
                  </a:gs>
                </a:gsLst>
                <a:lin ang="5400000" scaled="0"/>
              </a:gradFill>
              <a:ea typeface="Segoe UI" pitchFamily="34" charset="0"/>
              <a:cs typeface="Segoe UI" pitchFamily="34" charset="0"/>
            </a:endParaRPr>
          </a:p>
          <a:p>
            <a:pPr defTabSz="685848" fontAlgn="base">
              <a:spcBef>
                <a:spcPct val="0"/>
              </a:spcBef>
              <a:spcAft>
                <a:spcPct val="0"/>
              </a:spcAft>
            </a:pPr>
            <a:r>
              <a:rPr lang="en-US" spc="-38" dirty="0">
                <a:gradFill>
                  <a:gsLst>
                    <a:gs pos="0">
                      <a:srgbClr val="FFFFFF"/>
                    </a:gs>
                    <a:gs pos="100000">
                      <a:srgbClr val="FFFFFF"/>
                    </a:gs>
                  </a:gsLst>
                  <a:lin ang="5400000" scaled="0"/>
                </a:gradFill>
                <a:ea typeface="Segoe UI" pitchFamily="34" charset="0"/>
                <a:cs typeface="Segoe UI" pitchFamily="34" charset="0"/>
              </a:rPr>
              <a:t>Understand</a:t>
            </a:r>
          </a:p>
        </p:txBody>
      </p:sp>
      <p:pic>
        <p:nvPicPr>
          <p:cNvPr id="15" name="Picture 5" descr="C:\Users\robvet\AppData\Local\Microsoft\Windows\Temporary Internet Files\Content.IE5\OSDZC71B\MC90043479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0335" y="1261976"/>
            <a:ext cx="112395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robvet\AppData\Local\Microsoft\Windows\Temporary Internet Files\Content.IE5\27IGZ7DZ\MP90043841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8729" y="1329749"/>
            <a:ext cx="1585484" cy="10617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Diagram 18"/>
          <p:cNvGraphicFramePr/>
          <p:nvPr>
            <p:extLst>
              <p:ext uri="{D42A27DB-BD31-4B8C-83A1-F6EECF244321}">
                <p14:modId xmlns:p14="http://schemas.microsoft.com/office/powerpoint/2010/main" val="3771138823"/>
              </p:ext>
            </p:extLst>
          </p:nvPr>
        </p:nvGraphicFramePr>
        <p:xfrm>
          <a:off x="6346232" y="4708294"/>
          <a:ext cx="4181454" cy="148321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Rectangle 19"/>
          <p:cNvSpPr/>
          <p:nvPr/>
        </p:nvSpPr>
        <p:spPr>
          <a:xfrm>
            <a:off x="6613616" y="4261274"/>
            <a:ext cx="3958673" cy="461665"/>
          </a:xfrm>
          <a:prstGeom prst="rect">
            <a:avLst/>
          </a:prstGeom>
        </p:spPr>
        <p:txBody>
          <a:bodyPr wrap="square">
            <a:spAutoFit/>
          </a:bodyPr>
          <a:lstStyle/>
          <a:p>
            <a:pPr algn="ctr">
              <a:defRPr/>
            </a:pPr>
            <a:r>
              <a:rPr lang="en-US" sz="2400" dirty="0">
                <a:solidFill>
                  <a:srgbClr val="C00000"/>
                </a:solidFill>
                <a:latin typeface="Segoe Print" pitchFamily="2" charset="0"/>
              </a:rPr>
              <a:t>Key Takeaways</a:t>
            </a:r>
          </a:p>
        </p:txBody>
      </p:sp>
      <p:pic>
        <p:nvPicPr>
          <p:cNvPr id="21" name="Picture 20">
            <a:extLst>
              <a:ext uri="{FF2B5EF4-FFF2-40B4-BE49-F238E27FC236}">
                <a16:creationId xmlns:a16="http://schemas.microsoft.com/office/drawing/2014/main" id="{1072A765-7F4E-446D-B36A-750AD0EA51A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29378" y="2826934"/>
            <a:ext cx="1543467" cy="968148"/>
          </a:xfrm>
          <a:prstGeom prst="rect">
            <a:avLst/>
          </a:prstGeom>
        </p:spPr>
      </p:pic>
      <p:pic>
        <p:nvPicPr>
          <p:cNvPr id="3" name="Picture 2">
            <a:extLst>
              <a:ext uri="{FF2B5EF4-FFF2-40B4-BE49-F238E27FC236}">
                <a16:creationId xmlns:a16="http://schemas.microsoft.com/office/drawing/2014/main" id="{8AC30088-73B2-4A50-974C-168A6DA98D4E}"/>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731589" y="2828303"/>
            <a:ext cx="1279763" cy="939230"/>
          </a:xfrm>
          <a:prstGeom prst="rect">
            <a:avLst/>
          </a:prstGeom>
        </p:spPr>
      </p:pic>
    </p:spTree>
    <p:extLst>
      <p:ext uri="{BB962C8B-B14F-4D97-AF65-F5344CB8AC3E}">
        <p14:creationId xmlns:p14="http://schemas.microsoft.com/office/powerpoint/2010/main" val="51687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C782F2-5522-4EEF-8B62-56267D6C6CD1}"/>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98674E0A-2A78-43D3-AB8B-6E118B4DFBDD}"/>
              </a:ext>
            </a:extLst>
          </p:cNvPr>
          <p:cNvSpPr>
            <a:spLocks noGrp="1"/>
          </p:cNvSpPr>
          <p:nvPr>
            <p:ph type="title"/>
          </p:nvPr>
        </p:nvSpPr>
        <p:spPr/>
        <p:txBody>
          <a:bodyPr/>
          <a:lstStyle/>
          <a:p>
            <a:endParaRPr lang="en-US"/>
          </a:p>
        </p:txBody>
      </p:sp>
      <p:sp>
        <p:nvSpPr>
          <p:cNvPr id="4" name="Title 6">
            <a:extLst>
              <a:ext uri="{FF2B5EF4-FFF2-40B4-BE49-F238E27FC236}">
                <a16:creationId xmlns:a16="http://schemas.microsoft.com/office/drawing/2014/main" id="{A7F21818-DDDC-461B-AE39-54BD5BA7B98D}"/>
              </a:ext>
            </a:extLst>
          </p:cNvPr>
          <p:cNvSpPr txBox="1">
            <a:spLocks/>
          </p:cNvSpPr>
          <p:nvPr/>
        </p:nvSpPr>
        <p:spPr>
          <a:xfrm>
            <a:off x="-96044" y="2778435"/>
            <a:ext cx="12288044" cy="1231106"/>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4800" b="0" kern="1200" cap="none" spc="-5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pPr algn="ctr"/>
            <a:r>
              <a:rPr lang="en-US" sz="8000" dirty="0">
                <a:solidFill>
                  <a:srgbClr val="333399"/>
                </a:solidFill>
              </a:rPr>
              <a:t>Extra Slides</a:t>
            </a:r>
          </a:p>
        </p:txBody>
      </p:sp>
    </p:spTree>
    <p:extLst>
      <p:ext uri="{BB962C8B-B14F-4D97-AF65-F5344CB8AC3E}">
        <p14:creationId xmlns:p14="http://schemas.microsoft.com/office/powerpoint/2010/main" val="3004292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62D25-A515-4C7E-A077-274DEF8013C1}"/>
              </a:ext>
            </a:extLst>
          </p:cNvPr>
          <p:cNvSpPr txBox="1">
            <a:spLocks/>
          </p:cNvSpPr>
          <p:nvPr/>
        </p:nvSpPr>
        <p:spPr>
          <a:xfrm>
            <a:off x="619125" y="1284158"/>
            <a:ext cx="10515600" cy="697875"/>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solidFill>
                  <a:schemeClr val="tx1"/>
                </a:solidFill>
                <a:cs typeface="Calibri"/>
                <a:hlinkClick r:id="rId3"/>
              </a:rPr>
              <a:t>Install the Dapr CLI</a:t>
            </a:r>
            <a:endParaRPr lang="en-US" sz="2000" dirty="0">
              <a:solidFill>
                <a:schemeClr val="tx1"/>
              </a:solidFill>
              <a:cs typeface="Calibri"/>
            </a:endParaRPr>
          </a:p>
          <a:p>
            <a:pPr>
              <a:spcBef>
                <a:spcPts val="1200"/>
              </a:spcBef>
            </a:pPr>
            <a:endParaRPr lang="en-US" sz="2000" dirty="0">
              <a:solidFill>
                <a:schemeClr val="tx1"/>
              </a:solidFill>
              <a:cs typeface="Calibri"/>
            </a:endParaRPr>
          </a:p>
          <a:p>
            <a:pPr>
              <a:spcBef>
                <a:spcPts val="2400"/>
              </a:spcBef>
            </a:pPr>
            <a:r>
              <a:rPr lang="en-US" sz="2000" dirty="0">
                <a:solidFill>
                  <a:schemeClr val="tx1"/>
                </a:solidFill>
                <a:cs typeface="Calibri"/>
                <a:hlinkClick r:id="rId4"/>
              </a:rPr>
              <a:t>Install Docker Desktop</a:t>
            </a:r>
            <a:endParaRPr lang="en-US" sz="2000" dirty="0">
              <a:solidFill>
                <a:schemeClr val="tx1"/>
              </a:solidFill>
              <a:cs typeface="Calibri"/>
            </a:endParaRPr>
          </a:p>
          <a:p>
            <a:pPr>
              <a:spcBef>
                <a:spcPts val="1200"/>
              </a:spcBef>
            </a:pPr>
            <a:endParaRPr lang="en-US" sz="2000" dirty="0">
              <a:solidFill>
                <a:schemeClr val="tx1"/>
              </a:solidFill>
              <a:cs typeface="Calibri"/>
            </a:endParaRPr>
          </a:p>
          <a:p>
            <a:pPr>
              <a:spcBef>
                <a:spcPts val="1200"/>
              </a:spcBef>
            </a:pPr>
            <a:endParaRPr lang="en-US" sz="2000" dirty="0">
              <a:solidFill>
                <a:schemeClr val="tx1"/>
              </a:solidFill>
              <a:cs typeface="Calibri"/>
            </a:endParaRPr>
          </a:p>
          <a:p>
            <a:pPr>
              <a:spcBef>
                <a:spcPts val="1200"/>
              </a:spcBef>
            </a:pPr>
            <a:endParaRPr lang="en-US" sz="2000" dirty="0">
              <a:solidFill>
                <a:schemeClr val="tx1"/>
              </a:solidFill>
              <a:cs typeface="Calibri"/>
            </a:endParaRPr>
          </a:p>
          <a:p>
            <a:pPr>
              <a:spcBef>
                <a:spcPts val="1200"/>
              </a:spcBef>
            </a:pPr>
            <a:endParaRPr lang="en-US" sz="2000" dirty="0">
              <a:solidFill>
                <a:schemeClr val="tx1"/>
              </a:solidFill>
              <a:cs typeface="Calibri"/>
            </a:endParaRPr>
          </a:p>
          <a:p>
            <a:pPr>
              <a:spcBef>
                <a:spcPts val="1200"/>
              </a:spcBef>
            </a:pPr>
            <a:r>
              <a:rPr lang="en-US" sz="2000" dirty="0">
                <a:solidFill>
                  <a:schemeClr val="tx1"/>
                </a:solidFill>
                <a:cs typeface="Calibri"/>
              </a:rPr>
              <a:t>Initialize Dapr</a:t>
            </a:r>
          </a:p>
          <a:p>
            <a:pPr>
              <a:spcBef>
                <a:spcPts val="1200"/>
              </a:spcBef>
            </a:pPr>
            <a:endParaRPr lang="en-US" sz="2000" dirty="0">
              <a:solidFill>
                <a:schemeClr val="tx1"/>
              </a:solidFill>
              <a:cs typeface="Calibri"/>
            </a:endParaRPr>
          </a:p>
          <a:p>
            <a:pPr>
              <a:spcBef>
                <a:spcPts val="1800"/>
              </a:spcBef>
            </a:pPr>
            <a:r>
              <a:rPr lang="en-US" sz="2000" dirty="0">
                <a:solidFill>
                  <a:schemeClr val="tx1"/>
                </a:solidFill>
                <a:cs typeface="Calibri"/>
              </a:rPr>
              <a:t>Install the App Platform SDK </a:t>
            </a:r>
            <a:r>
              <a:rPr lang="en-US" sz="2000">
                <a:solidFill>
                  <a:schemeClr val="tx1"/>
                </a:solidFill>
                <a:cs typeface="Calibri"/>
              </a:rPr>
              <a:t>of choice </a:t>
            </a:r>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Installing Dapr</a:t>
            </a:r>
            <a:endParaRPr lang="en-US" sz="4400" dirty="0"/>
          </a:p>
        </p:txBody>
      </p:sp>
      <p:pic>
        <p:nvPicPr>
          <p:cNvPr id="5" name="Picture 4">
            <a:extLst>
              <a:ext uri="{FF2B5EF4-FFF2-40B4-BE49-F238E27FC236}">
                <a16:creationId xmlns:a16="http://schemas.microsoft.com/office/drawing/2014/main" id="{86A7C9FC-DBE2-4A54-97FE-E23B701973CA}"/>
              </a:ext>
            </a:extLst>
          </p:cNvPr>
          <p:cNvPicPr>
            <a:picLocks noChangeAspect="1"/>
          </p:cNvPicPr>
          <p:nvPr/>
        </p:nvPicPr>
        <p:blipFill>
          <a:blip r:embed="rId5"/>
          <a:stretch>
            <a:fillRect/>
          </a:stretch>
        </p:blipFill>
        <p:spPr>
          <a:xfrm>
            <a:off x="832843" y="1658387"/>
            <a:ext cx="7076190" cy="466667"/>
          </a:xfrm>
          <a:prstGeom prst="rect">
            <a:avLst/>
          </a:prstGeom>
        </p:spPr>
      </p:pic>
      <p:pic>
        <p:nvPicPr>
          <p:cNvPr id="7" name="Picture 6">
            <a:extLst>
              <a:ext uri="{FF2B5EF4-FFF2-40B4-BE49-F238E27FC236}">
                <a16:creationId xmlns:a16="http://schemas.microsoft.com/office/drawing/2014/main" id="{667F1A3B-DFFF-4986-BF15-0052D5C2D086}"/>
              </a:ext>
            </a:extLst>
          </p:cNvPr>
          <p:cNvPicPr>
            <a:picLocks noChangeAspect="1"/>
          </p:cNvPicPr>
          <p:nvPr/>
        </p:nvPicPr>
        <p:blipFill>
          <a:blip r:embed="rId6"/>
          <a:stretch>
            <a:fillRect/>
          </a:stretch>
        </p:blipFill>
        <p:spPr>
          <a:xfrm>
            <a:off x="788394" y="2752816"/>
            <a:ext cx="6342857" cy="1438095"/>
          </a:xfrm>
          <a:prstGeom prst="rect">
            <a:avLst/>
          </a:prstGeom>
          <a:effectLst>
            <a:glow rad="165100">
              <a:schemeClr val="accent1">
                <a:alpha val="40000"/>
              </a:schemeClr>
            </a:glow>
          </a:effectLst>
        </p:spPr>
      </p:pic>
      <p:pic>
        <p:nvPicPr>
          <p:cNvPr id="9" name="Picture 8">
            <a:extLst>
              <a:ext uri="{FF2B5EF4-FFF2-40B4-BE49-F238E27FC236}">
                <a16:creationId xmlns:a16="http://schemas.microsoft.com/office/drawing/2014/main" id="{F8FE5BB0-7A79-40A7-B07B-DD51BD95D491}"/>
              </a:ext>
            </a:extLst>
          </p:cNvPr>
          <p:cNvPicPr>
            <a:picLocks noChangeAspect="1"/>
          </p:cNvPicPr>
          <p:nvPr/>
        </p:nvPicPr>
        <p:blipFill>
          <a:blip r:embed="rId7"/>
          <a:stretch>
            <a:fillRect/>
          </a:stretch>
        </p:blipFill>
        <p:spPr>
          <a:xfrm>
            <a:off x="844839" y="4780575"/>
            <a:ext cx="5961905" cy="476190"/>
          </a:xfrm>
          <a:prstGeom prst="rect">
            <a:avLst/>
          </a:prstGeom>
        </p:spPr>
      </p:pic>
      <p:pic>
        <p:nvPicPr>
          <p:cNvPr id="10" name="Picture 4">
            <a:extLst>
              <a:ext uri="{FF2B5EF4-FFF2-40B4-BE49-F238E27FC236}">
                <a16:creationId xmlns:a16="http://schemas.microsoft.com/office/drawing/2014/main" id="{58F85F2F-DAC8-4D6C-B0EF-421F97988A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23410" y="5772187"/>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E4BF3959-08D2-49B0-B704-01D309C4EE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4119" y="5862897"/>
            <a:ext cx="513316" cy="221555"/>
          </a:xfrm>
          <a:prstGeom prst="rect">
            <a:avLst/>
          </a:prstGeom>
        </p:spPr>
      </p:pic>
      <p:pic>
        <p:nvPicPr>
          <p:cNvPr id="12" name="Picture 2">
            <a:extLst>
              <a:ext uri="{FF2B5EF4-FFF2-40B4-BE49-F238E27FC236}">
                <a16:creationId xmlns:a16="http://schemas.microsoft.com/office/drawing/2014/main" id="{787BB4B3-4B5D-4528-B4E3-69DFC84692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6955" y="5876024"/>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clipart&#10;&#10;Description automatically generated">
            <a:extLst>
              <a:ext uri="{FF2B5EF4-FFF2-40B4-BE49-F238E27FC236}">
                <a16:creationId xmlns:a16="http://schemas.microsoft.com/office/drawing/2014/main" id="{1A1E8D30-855F-49EA-8702-814D10D15C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65463" y="5769867"/>
            <a:ext cx="790789" cy="369515"/>
          </a:xfrm>
          <a:prstGeom prst="rect">
            <a:avLst/>
          </a:prstGeom>
          <a:ln>
            <a:noFill/>
          </a:ln>
        </p:spPr>
      </p:pic>
      <p:pic>
        <p:nvPicPr>
          <p:cNvPr id="14" name="Picture 13">
            <a:extLst>
              <a:ext uri="{FF2B5EF4-FFF2-40B4-BE49-F238E27FC236}">
                <a16:creationId xmlns:a16="http://schemas.microsoft.com/office/drawing/2014/main" id="{CC77DED9-63F3-43A6-86BA-72C439590973}"/>
              </a:ext>
            </a:extLst>
          </p:cNvPr>
          <p:cNvPicPr>
            <a:picLocks noChangeAspect="1"/>
          </p:cNvPicPr>
          <p:nvPr/>
        </p:nvPicPr>
        <p:blipFill>
          <a:blip r:embed="rId13"/>
          <a:srcRect/>
          <a:stretch/>
        </p:blipFill>
        <p:spPr>
          <a:xfrm>
            <a:off x="4712627" y="5796752"/>
            <a:ext cx="329022" cy="334795"/>
          </a:xfrm>
          <a:prstGeom prst="rect">
            <a:avLst/>
          </a:prstGeom>
          <a:ln>
            <a:noFill/>
          </a:ln>
        </p:spPr>
      </p:pic>
      <p:pic>
        <p:nvPicPr>
          <p:cNvPr id="15" name="Picture 2" descr="Image result for c++ logo">
            <a:extLst>
              <a:ext uri="{FF2B5EF4-FFF2-40B4-BE49-F238E27FC236}">
                <a16:creationId xmlns:a16="http://schemas.microsoft.com/office/drawing/2014/main" id="{522DF51E-14AE-4BE4-AE3E-132803432A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73518" y="5762347"/>
            <a:ext cx="392856" cy="43165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1A288A8-AF6A-42E5-80AA-E7A025F2672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86329" y="5760342"/>
            <a:ext cx="632028" cy="43352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3E4EFEA-120A-43FF-87EF-6C1A0E6397E9}"/>
              </a:ext>
            </a:extLst>
          </p:cNvPr>
          <p:cNvPicPr>
            <a:picLocks noChangeAspect="1"/>
          </p:cNvPicPr>
          <p:nvPr/>
        </p:nvPicPr>
        <p:blipFill>
          <a:blip r:embed="rId16"/>
          <a:stretch>
            <a:fillRect/>
          </a:stretch>
        </p:blipFill>
        <p:spPr>
          <a:xfrm>
            <a:off x="5480927" y="4785597"/>
            <a:ext cx="2390476" cy="466667"/>
          </a:xfrm>
          <a:prstGeom prst="rect">
            <a:avLst/>
          </a:prstGeom>
        </p:spPr>
      </p:pic>
      <p:pic>
        <p:nvPicPr>
          <p:cNvPr id="21" name="Picture 20">
            <a:extLst>
              <a:ext uri="{FF2B5EF4-FFF2-40B4-BE49-F238E27FC236}">
                <a16:creationId xmlns:a16="http://schemas.microsoft.com/office/drawing/2014/main" id="{FF40F126-B625-4B1A-AAAE-A5E7C1BBB1CF}"/>
              </a:ext>
            </a:extLst>
          </p:cNvPr>
          <p:cNvPicPr>
            <a:picLocks noChangeAspect="1"/>
          </p:cNvPicPr>
          <p:nvPr/>
        </p:nvPicPr>
        <p:blipFill>
          <a:blip r:embed="rId17"/>
          <a:stretch>
            <a:fillRect/>
          </a:stretch>
        </p:blipFill>
        <p:spPr>
          <a:xfrm>
            <a:off x="6246210" y="4814173"/>
            <a:ext cx="1666667" cy="447619"/>
          </a:xfrm>
          <a:prstGeom prst="rect">
            <a:avLst/>
          </a:prstGeom>
        </p:spPr>
      </p:pic>
    </p:spTree>
    <p:extLst>
      <p:ext uri="{BB962C8B-B14F-4D97-AF65-F5344CB8AC3E}">
        <p14:creationId xmlns:p14="http://schemas.microsoft.com/office/powerpoint/2010/main" val="267238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Demo App: Scenario</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Tracking a driver’s speed with cameras…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1AA36BF4-26AC-4876-92FC-0FE1FC7AE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10" y="1836691"/>
            <a:ext cx="7577218" cy="394548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835F834-0734-4992-A092-F62B22BD7191}"/>
              </a:ext>
            </a:extLst>
          </p:cNvPr>
          <p:cNvCxnSpPr>
            <a:cxnSpLocks/>
          </p:cNvCxnSpPr>
          <p:nvPr/>
        </p:nvCxnSpPr>
        <p:spPr>
          <a:xfrm>
            <a:off x="8288953" y="1312416"/>
            <a:ext cx="0" cy="4994030"/>
          </a:xfrm>
          <a:prstGeom prst="line">
            <a:avLst/>
          </a:prstGeom>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0CABA074-8B5A-4077-93DF-8880FE7D4DF8}"/>
              </a:ext>
            </a:extLst>
          </p:cNvPr>
          <p:cNvSpPr txBox="1">
            <a:spLocks/>
          </p:cNvSpPr>
          <p:nvPr/>
        </p:nvSpPr>
        <p:spPr>
          <a:xfrm>
            <a:off x="8456659" y="1990579"/>
            <a:ext cx="3491353"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0" indent="0">
              <a:buNone/>
            </a:pPr>
            <a:r>
              <a:rPr lang="en-US" sz="2000" u="sng" dirty="0">
                <a:gradFill>
                  <a:gsLst>
                    <a:gs pos="2917">
                      <a:schemeClr val="tx1"/>
                    </a:gs>
                    <a:gs pos="30000">
                      <a:schemeClr val="tx1"/>
                    </a:gs>
                  </a:gsLst>
                  <a:lin ang="5400000" scaled="0"/>
                </a:gradFill>
                <a:cs typeface="Segoe UI"/>
              </a:rPr>
              <a:t>Speed enforcement</a:t>
            </a:r>
          </a:p>
          <a:p>
            <a:pPr marL="228600" lvl="1" indent="0">
              <a:spcBef>
                <a:spcPts val="600"/>
              </a:spcBef>
              <a:buNone/>
            </a:pPr>
            <a:r>
              <a:rPr lang="en-US" sz="1800" dirty="0">
                <a:gradFill>
                  <a:gsLst>
                    <a:gs pos="2917">
                      <a:schemeClr val="tx1"/>
                    </a:gs>
                    <a:gs pos="30000">
                      <a:schemeClr val="tx1"/>
                    </a:gs>
                  </a:gsLst>
                  <a:lin ang="5400000" scaled="0"/>
                </a:gradFill>
                <a:cs typeface="Segoe UI"/>
              </a:rPr>
              <a:t>  Entry camera </a:t>
            </a:r>
          </a:p>
          <a:p>
            <a:pPr marL="228600" lvl="1" indent="0">
              <a:spcBef>
                <a:spcPts val="800"/>
              </a:spcBef>
              <a:buNone/>
            </a:pPr>
            <a:r>
              <a:rPr lang="en-US" sz="1800" dirty="0">
                <a:gradFill>
                  <a:gsLst>
                    <a:gs pos="2917">
                      <a:schemeClr val="tx1"/>
                    </a:gs>
                    <a:gs pos="30000">
                      <a:schemeClr val="tx1"/>
                    </a:gs>
                  </a:gsLst>
                  <a:lin ang="5400000" scaled="0"/>
                </a:gradFill>
                <a:cs typeface="Segoe UI"/>
              </a:rPr>
              <a:t>  Exit camera</a:t>
            </a:r>
          </a:p>
          <a:p>
            <a:pPr marL="228600" lvl="1" indent="0">
              <a:spcBef>
                <a:spcPts val="800"/>
              </a:spcBef>
              <a:buNone/>
            </a:pPr>
            <a:r>
              <a:rPr lang="en-US" sz="1800" dirty="0">
                <a:gradFill>
                  <a:gsLst>
                    <a:gs pos="2917">
                      <a:schemeClr val="tx1"/>
                    </a:gs>
                    <a:gs pos="30000">
                      <a:schemeClr val="tx1"/>
                    </a:gs>
                  </a:gsLst>
                  <a:lin ang="5400000" scaled="0"/>
                </a:gradFill>
                <a:cs typeface="Segoe UI"/>
              </a:rPr>
              <a:t>  Measures speed</a:t>
            </a:r>
          </a:p>
          <a:p>
            <a:pPr marL="228600" lvl="1" indent="0">
              <a:spcBef>
                <a:spcPts val="800"/>
              </a:spcBef>
              <a:buNone/>
            </a:pPr>
            <a:r>
              <a:rPr lang="en-US" sz="1800" dirty="0">
                <a:gradFill>
                  <a:gsLst>
                    <a:gs pos="2917">
                      <a:schemeClr val="tx1"/>
                    </a:gs>
                    <a:gs pos="30000">
                      <a:schemeClr val="tx1"/>
                    </a:gs>
                  </a:gsLst>
                  <a:lin ang="5400000" scaled="0"/>
                </a:gradFill>
                <a:cs typeface="Segoe UI"/>
              </a:rPr>
              <a:t>  Get driver info</a:t>
            </a:r>
          </a:p>
          <a:p>
            <a:pPr marL="228600" lvl="1" indent="0">
              <a:spcBef>
                <a:spcPts val="800"/>
              </a:spcBef>
              <a:buNone/>
            </a:pPr>
            <a:r>
              <a:rPr lang="en-US" sz="1800" dirty="0">
                <a:gradFill>
                  <a:gsLst>
                    <a:gs pos="2917">
                      <a:schemeClr val="tx1"/>
                    </a:gs>
                    <a:gs pos="30000">
                      <a:schemeClr val="tx1"/>
                    </a:gs>
                  </a:gsLst>
                  <a:lin ang="5400000" scaled="0"/>
                </a:gradFill>
                <a:cs typeface="Segoe UI"/>
              </a:rPr>
              <a:t>  Issue ticket my mail</a:t>
            </a:r>
          </a:p>
          <a:p>
            <a:pPr marL="228600" lvl="1" indent="0">
              <a:buNone/>
            </a:pPr>
            <a:endParaRPr lang="en-US" sz="18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15" name="Flowchart: Connector 14">
            <a:extLst>
              <a:ext uri="{FF2B5EF4-FFF2-40B4-BE49-F238E27FC236}">
                <a16:creationId xmlns:a16="http://schemas.microsoft.com/office/drawing/2014/main" id="{563A2C67-897A-447A-81A7-FB2037420716}"/>
              </a:ext>
            </a:extLst>
          </p:cNvPr>
          <p:cNvSpPr/>
          <p:nvPr/>
        </p:nvSpPr>
        <p:spPr>
          <a:xfrm>
            <a:off x="8556725" y="2371807"/>
            <a:ext cx="274320" cy="274320"/>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B2E59"/>
                </a:solidFill>
                <a:effectLst/>
                <a:uLnTx/>
                <a:uFillTx/>
                <a:latin typeface="Calibri" panose="020F0502020204030204"/>
                <a:ea typeface="+mn-ea"/>
                <a:cs typeface="+mn-cs"/>
              </a:rPr>
              <a:t>1</a:t>
            </a:r>
          </a:p>
        </p:txBody>
      </p:sp>
      <p:sp>
        <p:nvSpPr>
          <p:cNvPr id="16" name="Flowchart: Connector 15">
            <a:extLst>
              <a:ext uri="{FF2B5EF4-FFF2-40B4-BE49-F238E27FC236}">
                <a16:creationId xmlns:a16="http://schemas.microsoft.com/office/drawing/2014/main" id="{DB1CD1C8-AB77-4A26-87FD-E024B984E368}"/>
              </a:ext>
            </a:extLst>
          </p:cNvPr>
          <p:cNvSpPr/>
          <p:nvPr/>
        </p:nvSpPr>
        <p:spPr>
          <a:xfrm>
            <a:off x="1573421" y="2219294"/>
            <a:ext cx="356559" cy="342786"/>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B2E59"/>
                </a:solidFill>
                <a:effectLst/>
                <a:uLnTx/>
                <a:uFillTx/>
                <a:latin typeface="Calibri" panose="020F0502020204030204"/>
                <a:ea typeface="+mn-ea"/>
                <a:cs typeface="+mn-cs"/>
              </a:rPr>
              <a:t>1</a:t>
            </a:r>
          </a:p>
        </p:txBody>
      </p:sp>
      <p:sp>
        <p:nvSpPr>
          <p:cNvPr id="17" name="Flowchart: Connector 16">
            <a:extLst>
              <a:ext uri="{FF2B5EF4-FFF2-40B4-BE49-F238E27FC236}">
                <a16:creationId xmlns:a16="http://schemas.microsoft.com/office/drawing/2014/main" id="{9E00B614-C262-4137-88D4-025A73E0E1C3}"/>
              </a:ext>
            </a:extLst>
          </p:cNvPr>
          <p:cNvSpPr/>
          <p:nvPr/>
        </p:nvSpPr>
        <p:spPr>
          <a:xfrm>
            <a:off x="7400683" y="4331171"/>
            <a:ext cx="356559" cy="342786"/>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3B2E59"/>
                </a:solidFill>
                <a:latin typeface="Calibri" panose="020F0502020204030204"/>
              </a:rPr>
              <a:t>5</a:t>
            </a:r>
            <a:endParaRPr kumimoji="0" lang="en-US" sz="1600" b="1" i="0" u="none" strike="noStrike" kern="1200" cap="none" spc="0" normalizeH="0" baseline="0" noProof="0" dirty="0">
              <a:ln>
                <a:noFill/>
              </a:ln>
              <a:solidFill>
                <a:srgbClr val="3B2E59"/>
              </a:solidFill>
              <a:effectLst/>
              <a:uLnTx/>
              <a:uFillTx/>
              <a:latin typeface="Calibri" panose="020F0502020204030204"/>
            </a:endParaRPr>
          </a:p>
        </p:txBody>
      </p:sp>
      <p:sp>
        <p:nvSpPr>
          <p:cNvPr id="18" name="Flowchart: Connector 17">
            <a:extLst>
              <a:ext uri="{FF2B5EF4-FFF2-40B4-BE49-F238E27FC236}">
                <a16:creationId xmlns:a16="http://schemas.microsoft.com/office/drawing/2014/main" id="{FA7739F6-F94C-4DBB-9A71-625C5671AC72}"/>
              </a:ext>
            </a:extLst>
          </p:cNvPr>
          <p:cNvSpPr/>
          <p:nvPr/>
        </p:nvSpPr>
        <p:spPr>
          <a:xfrm>
            <a:off x="5438671" y="4325515"/>
            <a:ext cx="356559" cy="342786"/>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B2E59"/>
                </a:solidFill>
                <a:effectLst/>
                <a:uLnTx/>
                <a:uFillTx/>
                <a:latin typeface="Calibri" panose="020F0502020204030204"/>
                <a:ea typeface="+mn-ea"/>
                <a:cs typeface="+mn-cs"/>
              </a:rPr>
              <a:t>4</a:t>
            </a:r>
          </a:p>
        </p:txBody>
      </p:sp>
      <p:sp>
        <p:nvSpPr>
          <p:cNvPr id="19" name="Flowchart: Connector 18">
            <a:extLst>
              <a:ext uri="{FF2B5EF4-FFF2-40B4-BE49-F238E27FC236}">
                <a16:creationId xmlns:a16="http://schemas.microsoft.com/office/drawing/2014/main" id="{BADDBB5E-531E-418A-BA26-828A32C51A27}"/>
              </a:ext>
            </a:extLst>
          </p:cNvPr>
          <p:cNvSpPr/>
          <p:nvPr/>
        </p:nvSpPr>
        <p:spPr>
          <a:xfrm>
            <a:off x="4423938" y="3893278"/>
            <a:ext cx="356559" cy="342786"/>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B2E59"/>
                </a:solidFill>
                <a:effectLst/>
                <a:uLnTx/>
                <a:uFillTx/>
                <a:latin typeface="Calibri" panose="020F0502020204030204"/>
                <a:ea typeface="+mn-ea"/>
                <a:cs typeface="+mn-cs"/>
              </a:rPr>
              <a:t>3</a:t>
            </a:r>
          </a:p>
        </p:txBody>
      </p:sp>
      <p:sp>
        <p:nvSpPr>
          <p:cNvPr id="20" name="Flowchart: Connector 19">
            <a:extLst>
              <a:ext uri="{FF2B5EF4-FFF2-40B4-BE49-F238E27FC236}">
                <a16:creationId xmlns:a16="http://schemas.microsoft.com/office/drawing/2014/main" id="{DCA9B242-D58A-440B-BD37-16905C3A59DC}"/>
              </a:ext>
            </a:extLst>
          </p:cNvPr>
          <p:cNvSpPr/>
          <p:nvPr/>
        </p:nvSpPr>
        <p:spPr>
          <a:xfrm>
            <a:off x="6824595" y="2181308"/>
            <a:ext cx="356559" cy="342786"/>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B2E59"/>
                </a:solidFill>
                <a:effectLst/>
                <a:uLnTx/>
                <a:uFillTx/>
                <a:latin typeface="Calibri" panose="020F0502020204030204"/>
                <a:ea typeface="+mn-ea"/>
                <a:cs typeface="+mn-cs"/>
              </a:rPr>
              <a:t>2</a:t>
            </a:r>
          </a:p>
        </p:txBody>
      </p:sp>
      <p:sp>
        <p:nvSpPr>
          <p:cNvPr id="22" name="Flowchart: Connector 21">
            <a:extLst>
              <a:ext uri="{FF2B5EF4-FFF2-40B4-BE49-F238E27FC236}">
                <a16:creationId xmlns:a16="http://schemas.microsoft.com/office/drawing/2014/main" id="{426D589B-1CC8-4615-A793-C5BC66301FCD}"/>
              </a:ext>
            </a:extLst>
          </p:cNvPr>
          <p:cNvSpPr/>
          <p:nvPr/>
        </p:nvSpPr>
        <p:spPr>
          <a:xfrm>
            <a:off x="8560040" y="2713049"/>
            <a:ext cx="274320" cy="274320"/>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3B2E59"/>
                </a:solidFill>
                <a:latin typeface="Calibri" panose="020F0502020204030204"/>
              </a:rPr>
              <a:t>2</a:t>
            </a:r>
            <a:endParaRPr kumimoji="0" lang="en-US" sz="1200" b="1" i="0" u="none" strike="noStrike" kern="1200" cap="none" spc="0" normalizeH="0" baseline="0" noProof="0" dirty="0">
              <a:ln>
                <a:noFill/>
              </a:ln>
              <a:solidFill>
                <a:srgbClr val="3B2E59"/>
              </a:solidFill>
              <a:effectLst/>
              <a:uLnTx/>
              <a:uFillTx/>
              <a:latin typeface="Calibri" panose="020F0502020204030204"/>
              <a:ea typeface="+mn-ea"/>
              <a:cs typeface="+mn-cs"/>
            </a:endParaRPr>
          </a:p>
        </p:txBody>
      </p:sp>
      <p:sp>
        <p:nvSpPr>
          <p:cNvPr id="23" name="Flowchart: Connector 22">
            <a:extLst>
              <a:ext uri="{FF2B5EF4-FFF2-40B4-BE49-F238E27FC236}">
                <a16:creationId xmlns:a16="http://schemas.microsoft.com/office/drawing/2014/main" id="{0D64EE33-50A6-4F47-A796-B7647BE5E2F3}"/>
              </a:ext>
            </a:extLst>
          </p:cNvPr>
          <p:cNvSpPr/>
          <p:nvPr/>
        </p:nvSpPr>
        <p:spPr>
          <a:xfrm>
            <a:off x="8553416" y="3054292"/>
            <a:ext cx="274320" cy="274320"/>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3B2E59"/>
                </a:solidFill>
                <a:latin typeface="Calibri" panose="020F0502020204030204"/>
              </a:rPr>
              <a:t>3</a:t>
            </a:r>
            <a:endParaRPr kumimoji="0" lang="en-US" sz="1200" b="1" i="0" u="none" strike="noStrike" kern="1200" cap="none" spc="0" normalizeH="0" baseline="0" noProof="0" dirty="0">
              <a:ln>
                <a:noFill/>
              </a:ln>
              <a:solidFill>
                <a:srgbClr val="3B2E59"/>
              </a:solidFill>
              <a:effectLst/>
              <a:uLnTx/>
              <a:uFillTx/>
              <a:latin typeface="Calibri" panose="020F0502020204030204"/>
              <a:ea typeface="+mn-ea"/>
              <a:cs typeface="+mn-cs"/>
            </a:endParaRPr>
          </a:p>
        </p:txBody>
      </p:sp>
      <p:sp>
        <p:nvSpPr>
          <p:cNvPr id="24" name="Flowchart: Connector 23">
            <a:extLst>
              <a:ext uri="{FF2B5EF4-FFF2-40B4-BE49-F238E27FC236}">
                <a16:creationId xmlns:a16="http://schemas.microsoft.com/office/drawing/2014/main" id="{C1FE61DF-F4AE-4EC1-A389-3A5514113E2E}"/>
              </a:ext>
            </a:extLst>
          </p:cNvPr>
          <p:cNvSpPr/>
          <p:nvPr/>
        </p:nvSpPr>
        <p:spPr>
          <a:xfrm>
            <a:off x="8556731" y="3395539"/>
            <a:ext cx="274320" cy="274320"/>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3B2E59"/>
                </a:solidFill>
                <a:latin typeface="Calibri" panose="020F0502020204030204"/>
              </a:rPr>
              <a:t>4</a:t>
            </a:r>
            <a:endParaRPr kumimoji="0" lang="en-US" sz="1200" b="1" i="0" u="none" strike="noStrike" kern="1200" cap="none" spc="0" normalizeH="0" baseline="0" noProof="0" dirty="0">
              <a:ln>
                <a:noFill/>
              </a:ln>
              <a:solidFill>
                <a:srgbClr val="3B2E59"/>
              </a:solidFill>
              <a:effectLst/>
              <a:uLnTx/>
              <a:uFillTx/>
              <a:latin typeface="Calibri" panose="020F0502020204030204"/>
              <a:ea typeface="+mn-ea"/>
              <a:cs typeface="+mn-cs"/>
            </a:endParaRPr>
          </a:p>
        </p:txBody>
      </p:sp>
      <p:sp>
        <p:nvSpPr>
          <p:cNvPr id="25" name="Flowchart: Connector 24">
            <a:extLst>
              <a:ext uri="{FF2B5EF4-FFF2-40B4-BE49-F238E27FC236}">
                <a16:creationId xmlns:a16="http://schemas.microsoft.com/office/drawing/2014/main" id="{D85B3B8F-2758-4BB6-BB0E-85F6FF4356C2}"/>
              </a:ext>
            </a:extLst>
          </p:cNvPr>
          <p:cNvSpPr/>
          <p:nvPr/>
        </p:nvSpPr>
        <p:spPr>
          <a:xfrm>
            <a:off x="8559796" y="3746716"/>
            <a:ext cx="274320" cy="274320"/>
          </a:xfrm>
          <a:prstGeom prst="flowChartConnecto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3B2E59"/>
                </a:solidFill>
                <a:latin typeface="Calibri" panose="020F0502020204030204"/>
              </a:rPr>
              <a:t>5</a:t>
            </a:r>
            <a:endParaRPr kumimoji="0" lang="en-US" sz="1200" b="1" i="0" u="none" strike="noStrike" kern="1200" cap="none" spc="0" normalizeH="0" baseline="0" noProof="0" dirty="0">
              <a:ln>
                <a:noFill/>
              </a:ln>
              <a:solidFill>
                <a:srgbClr val="3B2E5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82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Demo App: Architecture</a:t>
            </a:r>
            <a:endParaRPr lang="en-US" sz="4400" dirty="0"/>
          </a:p>
        </p:txBody>
      </p:sp>
      <p:pic>
        <p:nvPicPr>
          <p:cNvPr id="12" name="Picture 11">
            <a:extLst>
              <a:ext uri="{FF2B5EF4-FFF2-40B4-BE49-F238E27FC236}">
                <a16:creationId xmlns:a16="http://schemas.microsoft.com/office/drawing/2014/main" id="{049EFCAC-FF6F-4139-8E47-2A8E486ED925}"/>
              </a:ext>
            </a:extLst>
          </p:cNvPr>
          <p:cNvPicPr>
            <a:picLocks noChangeAspect="1"/>
          </p:cNvPicPr>
          <p:nvPr/>
        </p:nvPicPr>
        <p:blipFill>
          <a:blip r:embed="rId3"/>
          <a:stretch>
            <a:fillRect/>
          </a:stretch>
        </p:blipFill>
        <p:spPr>
          <a:xfrm>
            <a:off x="999961" y="1305746"/>
            <a:ext cx="9163214" cy="4941753"/>
          </a:xfrm>
          <a:prstGeom prst="rect">
            <a:avLst/>
          </a:prstGeom>
        </p:spPr>
      </p:pic>
    </p:spTree>
    <p:extLst>
      <p:ext uri="{BB962C8B-B14F-4D97-AF65-F5344CB8AC3E}">
        <p14:creationId xmlns:p14="http://schemas.microsoft.com/office/powerpoint/2010/main" val="358867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Demo App: Architecture</a:t>
            </a:r>
            <a:endParaRPr lang="en-US" sz="4400" dirty="0"/>
          </a:p>
        </p:txBody>
      </p:sp>
      <p:cxnSp>
        <p:nvCxnSpPr>
          <p:cNvPr id="5" name="Straight Connector 4">
            <a:extLst>
              <a:ext uri="{FF2B5EF4-FFF2-40B4-BE49-F238E27FC236}">
                <a16:creationId xmlns:a16="http://schemas.microsoft.com/office/drawing/2014/main" id="{1835F834-0734-4992-A092-F62B22BD7191}"/>
              </a:ext>
            </a:extLst>
          </p:cNvPr>
          <p:cNvCxnSpPr>
            <a:cxnSpLocks/>
          </p:cNvCxnSpPr>
          <p:nvPr/>
        </p:nvCxnSpPr>
        <p:spPr>
          <a:xfrm>
            <a:off x="8288953" y="1312416"/>
            <a:ext cx="0" cy="499403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63CCDCF-05CC-4C49-882A-5EF04BB5A5A3}"/>
              </a:ext>
            </a:extLst>
          </p:cNvPr>
          <p:cNvPicPr>
            <a:picLocks noChangeAspect="1"/>
          </p:cNvPicPr>
          <p:nvPr/>
        </p:nvPicPr>
        <p:blipFill>
          <a:blip r:embed="rId3"/>
          <a:stretch>
            <a:fillRect/>
          </a:stretch>
        </p:blipFill>
        <p:spPr>
          <a:xfrm>
            <a:off x="1161889" y="1492899"/>
            <a:ext cx="6267772" cy="4813547"/>
          </a:xfrm>
          <a:prstGeom prst="rect">
            <a:avLst/>
          </a:prstGeom>
        </p:spPr>
      </p:pic>
    </p:spTree>
    <p:extLst>
      <p:ext uri="{BB962C8B-B14F-4D97-AF65-F5344CB8AC3E}">
        <p14:creationId xmlns:p14="http://schemas.microsoft.com/office/powerpoint/2010/main" val="705126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Bindings</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411091" y="1261579"/>
            <a:ext cx="4365138"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Bindings building block</a:t>
            </a:r>
          </a:p>
          <a:p>
            <a:pPr lvl="1">
              <a:spcBef>
                <a:spcPts val="1200"/>
              </a:spcBef>
            </a:pPr>
            <a:r>
              <a:rPr lang="en-US" sz="1800" dirty="0">
                <a:gradFill>
                  <a:gsLst>
                    <a:gs pos="2917">
                      <a:schemeClr val="tx1"/>
                    </a:gs>
                    <a:gs pos="30000">
                      <a:schemeClr val="tx1"/>
                    </a:gs>
                  </a:gsLst>
                  <a:lin ang="5400000" scaled="0"/>
                </a:gradFill>
                <a:cs typeface="Segoe UI"/>
              </a:rPr>
              <a:t>Bind incoming and outgoing events for an external resource</a:t>
            </a:r>
          </a:p>
          <a:p>
            <a:pPr lvl="1">
              <a:spcBef>
                <a:spcPts val="600"/>
              </a:spcBef>
            </a:pPr>
            <a:r>
              <a:rPr lang="en-US" sz="1800" dirty="0">
                <a:gradFill>
                  <a:gsLst>
                    <a:gs pos="2917">
                      <a:schemeClr val="tx1"/>
                    </a:gs>
                    <a:gs pos="30000">
                      <a:schemeClr val="tx1"/>
                    </a:gs>
                  </a:gsLst>
                  <a:lin ang="5400000" scaled="0"/>
                </a:gradFill>
                <a:cs typeface="Segoe UI"/>
              </a:rPr>
              <a:t>Similar to Azure Functions</a:t>
            </a:r>
          </a:p>
          <a:p>
            <a:pPr lvl="1">
              <a:spcBef>
                <a:spcPts val="600"/>
              </a:spcBef>
            </a:pPr>
            <a:r>
              <a:rPr lang="en-US" sz="1800" dirty="0">
                <a:gradFill>
                  <a:gsLst>
                    <a:gs pos="2917">
                      <a:schemeClr val="tx1"/>
                    </a:gs>
                    <a:gs pos="30000">
                      <a:schemeClr val="tx1"/>
                    </a:gs>
                  </a:gsLst>
                  <a:lin ang="5400000" scaled="0"/>
                </a:gradFill>
                <a:cs typeface="Segoe UI"/>
              </a:rPr>
              <a:t>Configuration file specifies…</a:t>
            </a:r>
          </a:p>
          <a:p>
            <a:pPr lvl="2">
              <a:spcBef>
                <a:spcPts val="600"/>
              </a:spcBef>
            </a:pPr>
            <a:r>
              <a:rPr lang="en-US" sz="1800" dirty="0">
                <a:gradFill>
                  <a:gsLst>
                    <a:gs pos="2917">
                      <a:schemeClr val="tx1"/>
                    </a:gs>
                    <a:gs pos="30000">
                      <a:schemeClr val="tx1"/>
                    </a:gs>
                  </a:gsLst>
                  <a:lin ang="5400000" scaled="0"/>
                </a:gradFill>
                <a:cs typeface="Segoe UI"/>
              </a:rPr>
              <a:t>External resource</a:t>
            </a:r>
          </a:p>
          <a:p>
            <a:pPr lvl="2">
              <a:spcBef>
                <a:spcPts val="600"/>
              </a:spcBef>
            </a:pPr>
            <a:r>
              <a:rPr lang="en-US" sz="1800" dirty="0">
                <a:gradFill>
                  <a:gsLst>
                    <a:gs pos="2917">
                      <a:schemeClr val="tx1"/>
                    </a:gs>
                    <a:gs pos="30000">
                      <a:schemeClr val="tx1"/>
                    </a:gs>
                  </a:gsLst>
                  <a:lin ang="5400000" scaled="0"/>
                </a:gradFill>
                <a:cs typeface="Segoe UI"/>
              </a:rPr>
              <a:t>Service endpoint to invoke (event handler) </a:t>
            </a:r>
          </a:p>
          <a:p>
            <a:pPr lvl="2">
              <a:spcBef>
                <a:spcPts val="600"/>
              </a:spcBef>
            </a:pPr>
            <a:endParaRPr lang="en-US" sz="1800" dirty="0">
              <a:gradFill>
                <a:gsLst>
                  <a:gs pos="2917">
                    <a:schemeClr val="tx1"/>
                  </a:gs>
                  <a:gs pos="30000">
                    <a:schemeClr val="tx1"/>
                  </a:gs>
                </a:gsLst>
                <a:lin ang="5400000" scaled="0"/>
              </a:gradFill>
              <a:cs typeface="Segoe UI"/>
            </a:endParaRPr>
          </a:p>
          <a:p>
            <a:pPr lvl="1">
              <a:spcBef>
                <a:spcPts val="600"/>
              </a:spcBef>
            </a:pPr>
            <a:endParaRPr lang="en-US" sz="18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4935206" y="1305746"/>
            <a:ext cx="0" cy="499403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301D669-2727-4CFB-B499-DE8D21429634}"/>
              </a:ext>
            </a:extLst>
          </p:cNvPr>
          <p:cNvPicPr>
            <a:picLocks noChangeAspect="1"/>
          </p:cNvPicPr>
          <p:nvPr/>
        </p:nvPicPr>
        <p:blipFill>
          <a:blip r:embed="rId3"/>
          <a:stretch>
            <a:fillRect/>
          </a:stretch>
        </p:blipFill>
        <p:spPr>
          <a:xfrm>
            <a:off x="5078064" y="1284651"/>
            <a:ext cx="6857278" cy="4593497"/>
          </a:xfrm>
          <a:prstGeom prst="rect">
            <a:avLst/>
          </a:prstGeom>
        </p:spPr>
      </p:pic>
      <p:sp>
        <p:nvSpPr>
          <p:cNvPr id="19" name="TextBox 18">
            <a:extLst>
              <a:ext uri="{FF2B5EF4-FFF2-40B4-BE49-F238E27FC236}">
                <a16:creationId xmlns:a16="http://schemas.microsoft.com/office/drawing/2014/main" id="{26271E6F-46D4-4415-B141-1A2168863205}"/>
              </a:ext>
            </a:extLst>
          </p:cNvPr>
          <p:cNvSpPr txBox="1"/>
          <p:nvPr/>
        </p:nvSpPr>
        <p:spPr>
          <a:xfrm>
            <a:off x="1239314" y="4376172"/>
            <a:ext cx="6101414" cy="1923604"/>
          </a:xfrm>
          <a:prstGeom prst="rect">
            <a:avLst/>
          </a:prstGeom>
          <a:noFill/>
        </p:spPr>
        <p:txBody>
          <a:bodyPr wrap="square">
            <a:spAutoFit/>
          </a:bodyPr>
          <a:lstStyle/>
          <a:p>
            <a:pPr algn="l"/>
            <a:r>
              <a:rPr lang="en-US" sz="1600" i="1" u="sng" dirty="0">
                <a:gradFill>
                  <a:gsLst>
                    <a:gs pos="2917">
                      <a:schemeClr val="tx1"/>
                    </a:gs>
                    <a:gs pos="30000">
                      <a:schemeClr val="tx1"/>
                    </a:gs>
                  </a:gsLst>
                  <a:lin ang="5400000" scaled="0"/>
                </a:gradFill>
                <a:cs typeface="Segoe UI"/>
              </a:rPr>
              <a:t>Supported Bindings:</a:t>
            </a:r>
          </a:p>
          <a:p>
            <a:pPr marL="285750" indent="-285750" algn="l">
              <a:spcBef>
                <a:spcPts val="6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Azure </a:t>
            </a:r>
            <a:r>
              <a:rPr lang="en-US" sz="1400" i="1" dirty="0" err="1">
                <a:gradFill>
                  <a:gsLst>
                    <a:gs pos="2917">
                      <a:schemeClr val="tx1"/>
                    </a:gs>
                    <a:gs pos="30000">
                      <a:schemeClr val="tx1"/>
                    </a:gs>
                  </a:gsLst>
                  <a:lin ang="5400000" scaled="0"/>
                </a:gradFill>
                <a:cs typeface="Segoe UI"/>
              </a:rPr>
              <a:t>CosmosDB</a:t>
            </a:r>
            <a:endParaRPr lang="en-US" sz="1400" i="1" dirty="0">
              <a:gradFill>
                <a:gsLst>
                  <a:gs pos="2917">
                    <a:schemeClr val="tx1"/>
                  </a:gs>
                  <a:gs pos="30000">
                    <a:schemeClr val="tx1"/>
                  </a:gs>
                </a:gsLst>
                <a:lin ang="5400000" scaled="0"/>
              </a:gradFill>
              <a:cs typeface="Segoe UI"/>
            </a:endParaRPr>
          </a:p>
          <a:p>
            <a:pPr marL="285750" indent="-285750" algn="l">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Azure Event Grid</a:t>
            </a:r>
          </a:p>
          <a:p>
            <a:pPr marL="285750" indent="-285750" algn="l">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Azure Event Hub</a:t>
            </a:r>
          </a:p>
          <a:p>
            <a:pPr marL="285750" indent="-285750" algn="l">
              <a:buFont typeface="Arial" panose="020B0604020202020204" pitchFamily="34" charset="0"/>
              <a:buChar char="•"/>
            </a:pPr>
            <a:r>
              <a:rPr lang="en-US" sz="1400" i="1" dirty="0" err="1">
                <a:gradFill>
                  <a:gsLst>
                    <a:gs pos="2917">
                      <a:schemeClr val="tx1"/>
                    </a:gs>
                    <a:gs pos="30000">
                      <a:schemeClr val="tx1"/>
                    </a:gs>
                  </a:gsLst>
                  <a:lin ang="5400000" scaled="0"/>
                </a:gradFill>
                <a:cs typeface="Segoe UI"/>
              </a:rPr>
              <a:t>MySql</a:t>
            </a:r>
            <a:endParaRPr lang="en-US" sz="1400" i="1" dirty="0">
              <a:gradFill>
                <a:gsLst>
                  <a:gs pos="2917">
                    <a:schemeClr val="tx1"/>
                  </a:gs>
                  <a:gs pos="30000">
                    <a:schemeClr val="tx1"/>
                  </a:gs>
                </a:gsLst>
                <a:lin ang="5400000" scaled="0"/>
              </a:gradFill>
              <a:cs typeface="Segoe UI"/>
            </a:endParaRPr>
          </a:p>
          <a:p>
            <a:pPr marL="285750" indent="-285750" algn="l">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Postgres</a:t>
            </a:r>
          </a:p>
          <a:p>
            <a:pPr marL="285750" indent="-285750" algn="l">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Kafka</a:t>
            </a:r>
          </a:p>
          <a:p>
            <a:pPr marL="285750" indent="-285750" algn="l">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more…</a:t>
            </a:r>
          </a:p>
        </p:txBody>
      </p:sp>
    </p:spTree>
    <p:extLst>
      <p:ext uri="{BB962C8B-B14F-4D97-AF65-F5344CB8AC3E}">
        <p14:creationId xmlns:p14="http://schemas.microsoft.com/office/powerpoint/2010/main" val="340009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a:xfrm>
            <a:off x="3714750" y="2226597"/>
            <a:ext cx="12192002" cy="1231106"/>
          </a:xfrm>
        </p:spPr>
        <p:txBody>
          <a:bodyPr/>
          <a:lstStyle/>
          <a:p>
            <a:br>
              <a:rPr lang="en-US" dirty="0"/>
            </a:br>
            <a:r>
              <a:rPr lang="en-US" sz="4400" i="1" dirty="0" err="1"/>
              <a:t>Dapr</a:t>
            </a:r>
            <a:r>
              <a:rPr lang="en-US" sz="4400" i="1" dirty="0"/>
              <a:t> Bindings</a:t>
            </a:r>
          </a:p>
        </p:txBody>
      </p:sp>
      <p:grpSp>
        <p:nvGrpSpPr>
          <p:cNvPr id="13" name="Group 12">
            <a:extLst>
              <a:ext uri="{FF2B5EF4-FFF2-40B4-BE49-F238E27FC236}">
                <a16:creationId xmlns:a16="http://schemas.microsoft.com/office/drawing/2014/main" id="{2D475180-9944-4571-8F45-797F33BAAE7D}"/>
              </a:ext>
            </a:extLst>
          </p:cNvPr>
          <p:cNvGrpSpPr/>
          <p:nvPr/>
        </p:nvGrpSpPr>
        <p:grpSpPr>
          <a:xfrm rot="5400000" flipV="1">
            <a:off x="2946087" y="2946089"/>
            <a:ext cx="965827" cy="6858000"/>
            <a:chOff x="11226173" y="0"/>
            <a:chExt cx="965827" cy="6858000"/>
          </a:xfrm>
        </p:grpSpPr>
        <p:sp>
          <p:nvSpPr>
            <p:cNvPr id="16" name="Rectangle 15">
              <a:extLst>
                <a:ext uri="{FF2B5EF4-FFF2-40B4-BE49-F238E27FC236}">
                  <a16:creationId xmlns:a16="http://schemas.microsoft.com/office/drawing/2014/main" id="{59FF8D7D-7925-48C7-B926-F857CAA2D1D0}"/>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14C151-1343-4101-9D5E-B00BB18ECA48}"/>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49C833D-FABE-4B12-A873-823C3946D885}"/>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DE6F4CF-81BA-4EBB-9567-C5D59E73D197}"/>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773C1E83-7D88-4362-8BA9-482E7D4E6018}"/>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AF2C6B7-AD03-4E8D-9954-7E1521C4DECC}"/>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ADFD908-6C8D-494C-959F-B74108086D65}"/>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5634E74-B454-4CFD-B110-7286D6E740B9}"/>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E4C1EC58-7D42-401E-87FA-E6EE548335DE}"/>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CF9FB132-C3F6-4DDE-AA2C-651F9F7CECE6}"/>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D7F1E70E-2C99-42F6-A504-94C713A5752A}"/>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7E568C6-2952-4CCF-8C34-F96D87196149}"/>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B7A1CA0F-D87C-43AE-B7A5-BF4C93066DD7}"/>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905659A8-1B05-47B3-B40C-A241A3D454B7}"/>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92776D14-6247-43BD-A7DA-F7BEFD83D38F}"/>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A3DF5624-CF53-4616-B935-3A916E0E23F2}"/>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4842422-8B0F-4389-8BA0-37611E354FE2}"/>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6C0A54B-E64E-4142-A005-468C4B179DF2}"/>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1A7736E-87A2-4A52-B232-6EDE8AABA472}"/>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32894886-16DC-4D19-975D-14831C03A76D}"/>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BB2524AD-2E91-4DC0-B34F-ADD19FB4C37E}"/>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53165E4-6518-4960-903A-470568FAFC77}"/>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99753042-8902-42DA-9973-E60B9472060B}"/>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D7C9A3B-136B-4274-8B77-1955B74757E1}"/>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49AED1ED-50C5-4FB5-8D50-19D9C5C8A92B}"/>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FC46352-1602-46B5-BB5B-EAA8C2E3AA66}"/>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B23E550F-CE22-4E6B-BCFB-710560688511}"/>
              </a:ext>
            </a:extLst>
          </p:cNvPr>
          <p:cNvGrpSpPr/>
          <p:nvPr/>
        </p:nvGrpSpPr>
        <p:grpSpPr>
          <a:xfrm rot="16200000" flipV="1">
            <a:off x="8280089" y="-2946087"/>
            <a:ext cx="965827" cy="6858000"/>
            <a:chOff x="11226173" y="0"/>
            <a:chExt cx="965827" cy="6858000"/>
          </a:xfrm>
        </p:grpSpPr>
        <p:sp>
          <p:nvSpPr>
            <p:cNvPr id="45" name="Rectangle 44">
              <a:extLst>
                <a:ext uri="{FF2B5EF4-FFF2-40B4-BE49-F238E27FC236}">
                  <a16:creationId xmlns:a16="http://schemas.microsoft.com/office/drawing/2014/main" id="{1610D93F-4937-4BD2-920A-1B22E29FB13E}"/>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4CB3EE53-E4FD-4A23-ACCB-8A6B2787A02C}"/>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EFB8D09-1ABA-460F-8EDC-1F79A4FA114E}"/>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DD00096-6AD5-4879-8C17-AD48C199C031}"/>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82D7BFBE-95FE-47F5-97AC-2D13E1D46835}"/>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8B4A1FF-92BB-4F3B-9C37-961AD360B67A}"/>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99FA780-9BE0-412A-A3AB-E16AC95EEE09}"/>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D473ED3-9BF3-429B-8D8D-371D4CC4C04C}"/>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08C160C1-0B59-418C-9704-44008DBD3507}"/>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7F1EADC-7060-4B41-86E6-72CE5905B220}"/>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8A065E1E-8CCD-45DC-9C35-053D75E63552}"/>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AC607647-1A14-496A-8D0D-6EF555D7D537}"/>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A8474CF0-DF1E-4C24-8DF2-8513692672E3}"/>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E90E2FBC-22EE-4F16-9160-C984B6FB6F31}"/>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2BD0BCE-078C-40C7-B120-043C95B1C7F3}"/>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DCFC14B-BABC-45AA-80C3-1791F17B5FF9}"/>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7A693EA7-66B0-44C8-8010-911E11F0F1B8}"/>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ECF2F1BD-3B55-412D-AD02-C1FF13948038}"/>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D616E97A-377A-474B-BD4D-E8EB3B41E684}"/>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D279D4A-904C-4E93-95C9-0BE1B22D702F}"/>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301D381-8933-41D0-B56C-1318F3296BFE}"/>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F512913B-61EE-4385-8899-692D50730343}"/>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BD5A5379-7FC5-4ED9-8CB6-D07D248533A2}"/>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67EBEC29-A92F-4197-B9DC-C27D141F030A}"/>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A60A545B-BC82-4D6C-8CAA-017187290063}"/>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3CB5F1F4-0BF9-4BAC-8491-40248599B29D}"/>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6A85314B-7A6B-429D-A933-0B9457E393F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5365" y="1509359"/>
            <a:ext cx="2857500" cy="2857500"/>
          </a:xfrm>
          <a:prstGeom prst="rect">
            <a:avLst/>
          </a:prstGeom>
        </p:spPr>
      </p:pic>
    </p:spTree>
    <p:extLst>
      <p:ext uri="{BB962C8B-B14F-4D97-AF65-F5344CB8AC3E}">
        <p14:creationId xmlns:p14="http://schemas.microsoft.com/office/powerpoint/2010/main" val="104151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State Management</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5" y="1261580"/>
            <a:ext cx="6457950"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State Management building block</a:t>
            </a:r>
          </a:p>
          <a:p>
            <a:pPr lvl="1">
              <a:spcBef>
                <a:spcPts val="600"/>
              </a:spcBef>
            </a:pPr>
            <a:r>
              <a:rPr lang="en-US" sz="1800" dirty="0">
                <a:gradFill>
                  <a:gsLst>
                    <a:gs pos="2917">
                      <a:schemeClr val="tx1"/>
                    </a:gs>
                    <a:gs pos="30000">
                      <a:schemeClr val="tx1"/>
                    </a:gs>
                  </a:gsLst>
                  <a:lin ang="5400000" scaled="0"/>
                </a:gradFill>
                <a:cs typeface="Segoe UI"/>
              </a:rPr>
              <a:t>Encapsulates a distributed state store to maintain service state</a:t>
            </a:r>
          </a:p>
          <a:p>
            <a:pPr lvl="1">
              <a:spcBef>
                <a:spcPts val="600"/>
              </a:spcBef>
            </a:pPr>
            <a:r>
              <a:rPr lang="en-US" sz="1800" dirty="0">
                <a:gradFill>
                  <a:gsLst>
                    <a:gs pos="2917">
                      <a:schemeClr val="tx1"/>
                    </a:gs>
                    <a:gs pos="30000">
                      <a:schemeClr val="tx1"/>
                    </a:gs>
                  </a:gsLst>
                  <a:lin ang="5400000" scaled="0"/>
                </a:gradFill>
                <a:cs typeface="Segoe UI"/>
              </a:rPr>
              <a:t>Supports differing consistency levels</a:t>
            </a:r>
          </a:p>
          <a:p>
            <a:pPr lvl="1">
              <a:spcBef>
                <a:spcPts val="600"/>
              </a:spcBef>
            </a:pPr>
            <a:r>
              <a:rPr lang="en-US" sz="1800" dirty="0">
                <a:gradFill>
                  <a:gsLst>
                    <a:gs pos="2917">
                      <a:schemeClr val="tx1"/>
                    </a:gs>
                    <a:gs pos="30000">
                      <a:schemeClr val="tx1"/>
                    </a:gs>
                  </a:gsLst>
                  <a:lin ang="5400000" scaled="0"/>
                </a:gradFill>
                <a:cs typeface="Segoe UI"/>
              </a:rPr>
              <a:t>Built-in concurrency supports both “first-write wins” and “last-write wins” strategies</a:t>
            </a:r>
          </a:p>
          <a:p>
            <a:pPr lvl="1">
              <a:spcBef>
                <a:spcPts val="600"/>
              </a:spcBef>
            </a:pPr>
            <a:r>
              <a:rPr lang="en-US" sz="1800" dirty="0">
                <a:gradFill>
                  <a:gsLst>
                    <a:gs pos="2917">
                      <a:schemeClr val="tx1"/>
                    </a:gs>
                    <a:gs pos="30000">
                      <a:schemeClr val="tx1"/>
                    </a:gs>
                  </a:gsLst>
                  <a:lin ang="5400000" scaled="0"/>
                </a:gradFill>
                <a:cs typeface="Segoe UI"/>
              </a:rPr>
              <a:t>Limited support for transactions</a:t>
            </a:r>
          </a:p>
          <a:p>
            <a:endParaRPr lang="en-US" sz="2000" dirty="0">
              <a:gradFill>
                <a:gsLst>
                  <a:gs pos="2917">
                    <a:schemeClr val="tx1"/>
                  </a:gs>
                  <a:gs pos="30000">
                    <a:schemeClr val="tx1"/>
                  </a:gs>
                </a:gsLst>
                <a:lin ang="5400000" scaled="0"/>
              </a:gradFill>
              <a:cs typeface="Segoe U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7088924" y="1396263"/>
            <a:ext cx="0" cy="499403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Diagram of storing a key/value pair in a Dapr state store.">
            <a:extLst>
              <a:ext uri="{FF2B5EF4-FFF2-40B4-BE49-F238E27FC236}">
                <a16:creationId xmlns:a16="http://schemas.microsoft.com/office/drawing/2014/main" id="{1445209C-879C-4901-B05F-F274DEE64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360" y="3429000"/>
            <a:ext cx="5856879" cy="30352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C670ED-5AAB-4557-9FD3-82B2DBF61F8C}"/>
              </a:ext>
            </a:extLst>
          </p:cNvPr>
          <p:cNvSpPr txBox="1"/>
          <p:nvPr/>
        </p:nvSpPr>
        <p:spPr>
          <a:xfrm>
            <a:off x="7395481" y="1396263"/>
            <a:ext cx="4796519" cy="3385542"/>
          </a:xfrm>
          <a:prstGeom prst="rect">
            <a:avLst/>
          </a:prstGeom>
          <a:noFill/>
        </p:spPr>
        <p:txBody>
          <a:bodyPr wrap="square">
            <a:spAutoFit/>
          </a:bodyPr>
          <a:lstStyle/>
          <a:p>
            <a:pPr algn="l"/>
            <a:r>
              <a:rPr lang="en-US" sz="1600" i="1" u="sng" dirty="0">
                <a:gradFill>
                  <a:gsLst>
                    <a:gs pos="2917">
                      <a:schemeClr val="tx1"/>
                    </a:gs>
                    <a:gs pos="30000">
                      <a:schemeClr val="tx1"/>
                    </a:gs>
                  </a:gsLst>
                  <a:lin ang="5400000" scaled="0"/>
                </a:gradFill>
                <a:cs typeface="Segoe UI"/>
              </a:rPr>
              <a:t>State store components:</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Azure </a:t>
            </a:r>
            <a:r>
              <a:rPr lang="en-US" sz="1400" i="1" dirty="0" err="1">
                <a:gradFill>
                  <a:gsLst>
                    <a:gs pos="2917">
                      <a:schemeClr val="tx1"/>
                    </a:gs>
                    <a:gs pos="30000">
                      <a:schemeClr val="tx1"/>
                    </a:gs>
                  </a:gsLst>
                  <a:lin ang="5400000" scaled="0"/>
                </a:gradFill>
                <a:cs typeface="Segoe UI"/>
              </a:rPr>
              <a:t>CosmosDB</a:t>
            </a:r>
            <a:endParaRPr lang="en-US" sz="1400" i="1" dirty="0">
              <a:gradFill>
                <a:gsLst>
                  <a:gs pos="2917">
                    <a:schemeClr val="tx1"/>
                  </a:gs>
                  <a:gs pos="30000">
                    <a:schemeClr val="tx1"/>
                  </a:gs>
                </a:gsLst>
                <a:lin ang="5400000" scaled="0"/>
              </a:gradFill>
              <a:cs typeface="Segoe UI"/>
            </a:endParaRP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Azure SQL Server</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MongoDB</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PostgreSQL</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Redis</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Azure Blob Storage</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Azure Table Storage</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Cassandra</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etcd</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Google Cloud </a:t>
            </a:r>
            <a:r>
              <a:rPr lang="en-US" sz="1400" i="1" dirty="0" err="1">
                <a:gradFill>
                  <a:gsLst>
                    <a:gs pos="2917">
                      <a:schemeClr val="tx1"/>
                    </a:gs>
                    <a:gs pos="30000">
                      <a:schemeClr val="tx1"/>
                    </a:gs>
                  </a:gsLst>
                  <a:lin ang="5400000" scaled="0"/>
                </a:gradFill>
                <a:cs typeface="Segoe UI"/>
              </a:rPr>
              <a:t>Firestore</a:t>
            </a:r>
            <a:endParaRPr lang="en-US" sz="1400" i="1" dirty="0">
              <a:gradFill>
                <a:gsLst>
                  <a:gs pos="2917">
                    <a:schemeClr val="tx1"/>
                  </a:gs>
                  <a:gs pos="30000">
                    <a:schemeClr val="tx1"/>
                  </a:gs>
                </a:gsLst>
                <a:lin ang="5400000" scaled="0"/>
              </a:gradFill>
              <a:cs typeface="Segoe UI"/>
            </a:endParaRPr>
          </a:p>
          <a:p>
            <a:pPr marL="285750" indent="-285750" algn="l">
              <a:spcBef>
                <a:spcPts val="300"/>
              </a:spcBef>
              <a:buFont typeface="Arial" panose="020B0604020202020204" pitchFamily="34" charset="0"/>
              <a:buChar char="•"/>
            </a:pPr>
            <a:r>
              <a:rPr lang="en-US" sz="1400" i="1" dirty="0" err="1">
                <a:gradFill>
                  <a:gsLst>
                    <a:gs pos="2917">
                      <a:schemeClr val="tx1"/>
                    </a:gs>
                    <a:gs pos="30000">
                      <a:schemeClr val="tx1"/>
                    </a:gs>
                  </a:gsLst>
                  <a:lin ang="5400000" scaled="0"/>
                </a:gradFill>
                <a:cs typeface="Segoe UI"/>
              </a:rPr>
              <a:t>Hashicorp</a:t>
            </a:r>
            <a:r>
              <a:rPr lang="en-US" sz="1400" i="1" dirty="0">
                <a:gradFill>
                  <a:gsLst>
                    <a:gs pos="2917">
                      <a:schemeClr val="tx1"/>
                    </a:gs>
                    <a:gs pos="30000">
                      <a:schemeClr val="tx1"/>
                    </a:gs>
                  </a:gsLst>
                  <a:lin ang="5400000" scaled="0"/>
                </a:gradFill>
                <a:cs typeface="Segoe UI"/>
              </a:rPr>
              <a:t> Consul</a:t>
            </a:r>
          </a:p>
          <a:p>
            <a:pPr marL="285750" indent="-285750" algn="l">
              <a:spcBef>
                <a:spcPts val="300"/>
              </a:spcBef>
              <a:buFont typeface="Arial" panose="020B0604020202020204" pitchFamily="34" charset="0"/>
              <a:buChar char="•"/>
            </a:pPr>
            <a:r>
              <a:rPr lang="en-US" sz="1400" i="1" dirty="0">
                <a:gradFill>
                  <a:gsLst>
                    <a:gs pos="2917">
                      <a:schemeClr val="tx1"/>
                    </a:gs>
                    <a:gs pos="30000">
                      <a:schemeClr val="tx1"/>
                    </a:gs>
                  </a:gsLst>
                  <a:lin ang="5400000" scaled="0"/>
                </a:gradFill>
                <a:cs typeface="Segoe UI"/>
              </a:rPr>
              <a:t>more..</a:t>
            </a:r>
          </a:p>
        </p:txBody>
      </p:sp>
    </p:spTree>
    <p:extLst>
      <p:ext uri="{BB962C8B-B14F-4D97-AF65-F5344CB8AC3E}">
        <p14:creationId xmlns:p14="http://schemas.microsoft.com/office/powerpoint/2010/main" val="3909406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Publish/Subscribe</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building blocks encapsulate distributed infrastructure capabilities.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718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Service Invocation</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building blocks encapsulate distributed infrastructure capabilities.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70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Welcome!</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800" dirty="0">
                <a:gradFill>
                  <a:gsLst>
                    <a:gs pos="2917">
                      <a:schemeClr val="tx1"/>
                    </a:gs>
                    <a:gs pos="30000">
                      <a:schemeClr val="tx1"/>
                    </a:gs>
                  </a:gsLst>
                  <a:lin ang="5400000" scaled="0"/>
                </a:gradFill>
                <a:cs typeface="Segoe UI"/>
              </a:rPr>
              <a:t>CSU Level up training class</a:t>
            </a:r>
          </a:p>
          <a:p>
            <a:pPr>
              <a:spcBef>
                <a:spcPts val="1200"/>
              </a:spcBef>
            </a:pPr>
            <a:r>
              <a:rPr lang="en-US" sz="2800" dirty="0">
                <a:gradFill>
                  <a:gsLst>
                    <a:gs pos="2917">
                      <a:schemeClr val="tx1"/>
                    </a:gs>
                    <a:gs pos="30000">
                      <a:schemeClr val="tx1"/>
                    </a:gs>
                  </a:gsLst>
                  <a:lin ang="5400000" scaled="0"/>
                </a:gradFill>
                <a:cs typeface="Segoe UI"/>
              </a:rPr>
              <a:t>Focus is on </a:t>
            </a:r>
            <a:r>
              <a:rPr lang="en-US" sz="2800" dirty="0" err="1">
                <a:gradFill>
                  <a:gsLst>
                    <a:gs pos="2917">
                      <a:schemeClr val="tx1"/>
                    </a:gs>
                    <a:gs pos="30000">
                      <a:schemeClr val="tx1"/>
                    </a:gs>
                  </a:gsLst>
                  <a:lin ang="5400000" scaled="0"/>
                </a:gradFill>
                <a:cs typeface="Segoe UI"/>
              </a:rPr>
              <a:t>Dapr</a:t>
            </a:r>
            <a:r>
              <a:rPr lang="en-US" sz="2800" dirty="0">
                <a:gradFill>
                  <a:gsLst>
                    <a:gs pos="2917">
                      <a:schemeClr val="tx1"/>
                    </a:gs>
                    <a:gs pos="30000">
                      <a:schemeClr val="tx1"/>
                    </a:gs>
                  </a:gsLst>
                  <a:lin ang="5400000" scaled="0"/>
                </a:gradFill>
                <a:cs typeface="Segoe UI"/>
              </a:rPr>
              <a:t> (Distributed Application Runtime)</a:t>
            </a:r>
          </a:p>
          <a:p>
            <a:pPr>
              <a:spcBef>
                <a:spcPts val="1200"/>
              </a:spcBef>
            </a:pPr>
            <a:r>
              <a:rPr lang="en-US" sz="2800" dirty="0">
                <a:gradFill>
                  <a:gsLst>
                    <a:gs pos="2917">
                      <a:schemeClr val="tx1"/>
                    </a:gs>
                    <a:gs pos="30000">
                      <a:schemeClr val="tx1"/>
                    </a:gs>
                  </a:gsLst>
                  <a:lin ang="5400000" scaled="0"/>
                </a:gradFill>
                <a:cs typeface="Segoe UI"/>
              </a:rPr>
              <a:t>Hands-on learning class</a:t>
            </a:r>
          </a:p>
          <a:p>
            <a:pPr>
              <a:spcBef>
                <a:spcPts val="1200"/>
              </a:spcBef>
            </a:pPr>
            <a:r>
              <a:rPr lang="en-US" sz="2800" dirty="0">
                <a:gradFill>
                  <a:gsLst>
                    <a:gs pos="2917">
                      <a:schemeClr val="tx1"/>
                    </a:gs>
                    <a:gs pos="30000">
                      <a:schemeClr val="tx1"/>
                    </a:gs>
                  </a:gsLst>
                  <a:lin ang="5400000" scaled="0"/>
                </a:gradFill>
                <a:cs typeface="Segoe UI"/>
              </a:rPr>
              <a:t>Going to optimize an existing .NET Core IoT application with </a:t>
            </a:r>
            <a:r>
              <a:rPr lang="en-US" sz="2800" dirty="0" err="1">
                <a:gradFill>
                  <a:gsLst>
                    <a:gs pos="2917">
                      <a:schemeClr val="tx1"/>
                    </a:gs>
                    <a:gs pos="30000">
                      <a:schemeClr val="tx1"/>
                    </a:gs>
                  </a:gsLst>
                  <a:lin ang="5400000" scaled="0"/>
                </a:gradFill>
                <a:cs typeface="Segoe UI"/>
              </a:rPr>
              <a:t>Dapr</a:t>
            </a:r>
            <a:endParaRPr lang="en-US" sz="2800" dirty="0">
              <a:gradFill>
                <a:gsLst>
                  <a:gs pos="2917">
                    <a:schemeClr val="tx1"/>
                  </a:gs>
                  <a:gs pos="30000">
                    <a:schemeClr val="tx1"/>
                  </a:gs>
                </a:gsLst>
                <a:lin ang="5400000" scaled="0"/>
              </a:gradFill>
              <a:cs typeface="Segoe UI"/>
            </a:endParaRPr>
          </a:p>
          <a:p>
            <a:pPr>
              <a:spcBef>
                <a:spcPts val="1200"/>
              </a:spcBef>
            </a:pPr>
            <a:r>
              <a:rPr lang="en-US" sz="2800" dirty="0">
                <a:gradFill>
                  <a:gsLst>
                    <a:gs pos="2917">
                      <a:schemeClr val="tx1"/>
                    </a:gs>
                    <a:gs pos="30000">
                      <a:schemeClr val="tx1"/>
                    </a:gs>
                  </a:gsLst>
                  <a:lin ang="5400000" scaled="0"/>
                </a:gradFill>
                <a:cs typeface="Segoe UI"/>
              </a:rPr>
              <a:t>Outcomes: </a:t>
            </a:r>
          </a:p>
          <a:p>
            <a:pPr lvl="1">
              <a:spcBef>
                <a:spcPts val="1200"/>
              </a:spcBef>
            </a:pPr>
            <a:r>
              <a:rPr lang="en-US" sz="2400" dirty="0">
                <a:gradFill>
                  <a:gsLst>
                    <a:gs pos="2917">
                      <a:schemeClr val="tx1"/>
                    </a:gs>
                    <a:gs pos="30000">
                      <a:schemeClr val="tx1"/>
                    </a:gs>
                  </a:gsLst>
                  <a:lin ang="5400000" scaled="0"/>
                </a:gradFill>
                <a:cs typeface="Segoe UI"/>
              </a:rPr>
              <a:t>Deep learning about </a:t>
            </a:r>
            <a:r>
              <a:rPr lang="en-US" sz="2400" dirty="0" err="1">
                <a:gradFill>
                  <a:gsLst>
                    <a:gs pos="2917">
                      <a:schemeClr val="tx1"/>
                    </a:gs>
                    <a:gs pos="30000">
                      <a:schemeClr val="tx1"/>
                    </a:gs>
                  </a:gsLst>
                  <a:lin ang="5400000" scaled="0"/>
                </a:gradFill>
                <a:cs typeface="Segoe UI"/>
              </a:rPr>
              <a:t>Dapr</a:t>
            </a:r>
            <a:r>
              <a:rPr lang="en-US" sz="2400" dirty="0">
                <a:gradFill>
                  <a:gsLst>
                    <a:gs pos="2917">
                      <a:schemeClr val="tx1"/>
                    </a:gs>
                    <a:gs pos="30000">
                      <a:schemeClr val="tx1"/>
                    </a:gs>
                  </a:gsLst>
                  <a:lin ang="5400000" scaled="0"/>
                </a:gradFill>
                <a:cs typeface="Segoe UI"/>
              </a:rPr>
              <a:t> for CSAs and CEs</a:t>
            </a:r>
          </a:p>
          <a:p>
            <a:pPr lvl="1">
              <a:spcBef>
                <a:spcPts val="1200"/>
              </a:spcBef>
            </a:pPr>
            <a:r>
              <a:rPr lang="en-US" sz="2400" dirty="0">
                <a:gradFill>
                  <a:gsLst>
                    <a:gs pos="2917">
                      <a:schemeClr val="tx1"/>
                    </a:gs>
                    <a:gs pos="30000">
                      <a:schemeClr val="tx1"/>
                    </a:gs>
                  </a:gsLst>
                  <a:lin ang="5400000" scaled="0"/>
                </a:gradFill>
                <a:cs typeface="Segoe UI"/>
              </a:rPr>
              <a:t>Understand its value proposition and how it can help customers reduce  complexity when constructing microservice apps</a:t>
            </a:r>
          </a:p>
          <a:p>
            <a:pPr lvl="1">
              <a:spcBef>
                <a:spcPts val="1200"/>
              </a:spcBef>
            </a:pPr>
            <a:r>
              <a:rPr lang="en-US" sz="2400" dirty="0">
                <a:gradFill>
                  <a:gsLst>
                    <a:gs pos="2917">
                      <a:schemeClr val="tx1"/>
                    </a:gs>
                    <a:gs pos="30000">
                      <a:schemeClr val="tx1"/>
                    </a:gs>
                  </a:gsLst>
                  <a:lin ang="5400000" scaled="0"/>
                </a:gradFill>
                <a:cs typeface="Segoe UI"/>
              </a:rPr>
              <a:t>Drive customer application engagements that run in the Azure cloud</a:t>
            </a:r>
          </a:p>
          <a:p>
            <a:endParaRPr lang="en-US" sz="24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Tree>
    <p:extLst>
      <p:ext uri="{BB962C8B-B14F-4D97-AF65-F5344CB8AC3E}">
        <p14:creationId xmlns:p14="http://schemas.microsoft.com/office/powerpoint/2010/main" val="1039679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Secrets</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building blocks encapsulate distributed infrastructure capabilities.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53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Observability</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building blocks encapsulate distributed infrastructure capabilities.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506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Actors</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building blocks encapsulate distributed infrastructure capabilities.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729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Functions</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building blocks encapsulate distributed infrastructure capabilities.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086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Logic Apps</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building blocks encapsulate distributed infrastructure capabilities.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397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APIM</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building blocks encapsulate distributed infrastructure capabilities.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662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The Road Ahead</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gradFill>
                  <a:gsLst>
                    <a:gs pos="2917">
                      <a:schemeClr val="tx1"/>
                    </a:gs>
                    <a:gs pos="30000">
                      <a:schemeClr val="tx1"/>
                    </a:gs>
                  </a:gsLst>
                  <a:lin ang="5400000" scaled="0"/>
                </a:gradFill>
                <a:cs typeface="Segoe UI"/>
              </a:rPr>
              <a:t>Dapr building blocks encapsulate distributed infrastructure capabilities.</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AutoShape 2" descr="Dapr building blocks">
            <a:extLst>
              <a:ext uri="{FF2B5EF4-FFF2-40B4-BE49-F238E27FC236}">
                <a16:creationId xmlns:a16="http://schemas.microsoft.com/office/drawing/2014/main" id="{EBF86C54-66F0-4161-B657-39DC8FB887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Dapr building blocks">
            <a:extLst>
              <a:ext uri="{FF2B5EF4-FFF2-40B4-BE49-F238E27FC236}">
                <a16:creationId xmlns:a16="http://schemas.microsoft.com/office/drawing/2014/main" id="{126DD22A-9D83-446B-A908-C1F781D4B8F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Connector 4">
            <a:extLst>
              <a:ext uri="{FF2B5EF4-FFF2-40B4-BE49-F238E27FC236}">
                <a16:creationId xmlns:a16="http://schemas.microsoft.com/office/drawing/2014/main" id="{0DE9810D-922C-40A9-A0A1-3CE35E6D3DFC}"/>
              </a:ext>
            </a:extLst>
          </p:cNvPr>
          <p:cNvCxnSpPr>
            <a:cxnSpLocks/>
          </p:cNvCxnSpPr>
          <p:nvPr/>
        </p:nvCxnSpPr>
        <p:spPr>
          <a:xfrm>
            <a:off x="5707799" y="1242354"/>
            <a:ext cx="0" cy="4994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74647FB-5485-49DF-B5E4-F074A70BB836}"/>
              </a:ext>
            </a:extLst>
          </p:cNvPr>
          <p:cNvCxnSpPr>
            <a:cxnSpLocks/>
          </p:cNvCxnSpPr>
          <p:nvPr/>
        </p:nvCxnSpPr>
        <p:spPr>
          <a:xfrm>
            <a:off x="5860199" y="1394754"/>
            <a:ext cx="0" cy="49940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482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38C091-77FA-4D83-8CC2-27920796F29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BFC627A8-399F-40F7-9318-51FEF1BC145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08692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3926" y="189288"/>
            <a:ext cx="11164807" cy="1094874"/>
          </a:xfrm>
        </p:spPr>
        <p:txBody>
          <a:bodyPr>
            <a:normAutofit/>
          </a:bodyPr>
          <a:lstStyle/>
          <a:p>
            <a:r>
              <a:rPr lang="en-US" sz="4400" dirty="0">
                <a:cs typeface="Calibri Light"/>
              </a:rPr>
              <a:t>Microservice – learn more</a:t>
            </a:r>
            <a:endParaRPr lang="en-US" sz="4400" dirty="0"/>
          </a:p>
        </p:txBody>
      </p:sp>
      <p:sp>
        <p:nvSpPr>
          <p:cNvPr id="10" name="Content Placeholder 2">
            <a:extLst>
              <a:ext uri="{FF2B5EF4-FFF2-40B4-BE49-F238E27FC236}">
                <a16:creationId xmlns:a16="http://schemas.microsoft.com/office/drawing/2014/main" id="{8AC577D8-0750-4BB9-BEDD-E08A33397E1F}"/>
              </a:ext>
            </a:extLst>
          </p:cNvPr>
          <p:cNvSpPr>
            <a:spLocks noGrp="1"/>
          </p:cNvSpPr>
          <p:nvPr>
            <p:ph idx="1"/>
          </p:nvPr>
        </p:nvSpPr>
        <p:spPr>
          <a:xfrm>
            <a:off x="372809" y="1379916"/>
            <a:ext cx="10515600" cy="4351338"/>
          </a:xfrm>
        </p:spPr>
        <p:txBody>
          <a:bodyPr vert="horz" lIns="91440" tIns="45720" rIns="91440" bIns="45720" rtlCol="0" anchor="t">
            <a:normAutofit/>
          </a:bodyPr>
          <a:lstStyle/>
          <a:p>
            <a:r>
              <a:rPr lang="en-US" sz="2000" dirty="0">
                <a:solidFill>
                  <a:schemeClr val="tx1"/>
                </a:solidFill>
                <a:cs typeface="Calibri"/>
              </a:rPr>
              <a:t>For more on Microservices, check out two free guidance eBooks from Microsoft…</a:t>
            </a: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1200" dirty="0">
              <a:solidFill>
                <a:schemeClr val="tx1"/>
              </a:solidFill>
            </a:endParaRPr>
          </a:p>
          <a:p>
            <a:endParaRPr lang="en-US" sz="2000" dirty="0">
              <a:solidFill>
                <a:schemeClr val="tx1"/>
              </a:solidFill>
            </a:endParaRPr>
          </a:p>
          <a:p>
            <a:endParaRPr lang="en-US" sz="2000" dirty="0">
              <a:solidFill>
                <a:schemeClr val="tx1"/>
              </a:solidFill>
            </a:endParaRPr>
          </a:p>
          <a:p>
            <a:pPr marL="509847" lvl="2" indent="-285750">
              <a:spcBef>
                <a:spcPts val="600"/>
              </a:spcBef>
              <a:buFont typeface="Arial" panose="020B0604020202020204" pitchFamily="34" charset="0"/>
              <a:buChar char="•"/>
            </a:pPr>
            <a:endParaRPr lang="en-US" sz="1800" dirty="0">
              <a:solidFill>
                <a:schemeClr val="tx1"/>
              </a:solidFill>
            </a:endParaRPr>
          </a:p>
          <a:p>
            <a:pPr marL="509847" lvl="2" indent="-285750">
              <a:spcBef>
                <a:spcPts val="600"/>
              </a:spcBef>
              <a:buFont typeface="Arial" panose="020B0604020202020204" pitchFamily="34" charset="0"/>
              <a:buChar char="•"/>
            </a:pPr>
            <a:endParaRPr lang="en-US" sz="1800" dirty="0">
              <a:solidFill>
                <a:schemeClr val="tx1"/>
              </a:solidFill>
            </a:endParaRPr>
          </a:p>
          <a:p>
            <a:pPr marL="457200" lvl="1" indent="0">
              <a:buNone/>
            </a:pPr>
            <a:endParaRPr lang="en-US" sz="1600" dirty="0"/>
          </a:p>
        </p:txBody>
      </p:sp>
      <p:pic>
        <p:nvPicPr>
          <p:cNvPr id="1026" name="Picture 2" descr="cover image">
            <a:hlinkClick r:id="rId3"/>
            <a:extLst>
              <a:ext uri="{FF2B5EF4-FFF2-40B4-BE49-F238E27FC236}">
                <a16:creationId xmlns:a16="http://schemas.microsoft.com/office/drawing/2014/main" id="{D6325993-8050-4225-97B9-CA2AC45A1A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2975" y="2099253"/>
            <a:ext cx="2668148" cy="34458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hlinkClick r:id="rId5"/>
            <a:extLst>
              <a:ext uri="{FF2B5EF4-FFF2-40B4-BE49-F238E27FC236}">
                <a16:creationId xmlns:a16="http://schemas.microsoft.com/office/drawing/2014/main" id="{EC3808B0-E229-4095-9A30-07D01893DF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6157" y="2099253"/>
            <a:ext cx="2668148" cy="34508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8D6D69F-8D1D-47AA-96C6-449F1B3CD070}"/>
              </a:ext>
            </a:extLst>
          </p:cNvPr>
          <p:cNvSpPr txBox="1"/>
          <p:nvPr/>
        </p:nvSpPr>
        <p:spPr>
          <a:xfrm>
            <a:off x="3076157" y="5578855"/>
            <a:ext cx="26681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Depth in microservice architecture</a:t>
            </a:r>
          </a:p>
        </p:txBody>
      </p:sp>
      <p:sp>
        <p:nvSpPr>
          <p:cNvPr id="4" name="TextBox 3">
            <a:extLst>
              <a:ext uri="{FF2B5EF4-FFF2-40B4-BE49-F238E27FC236}">
                <a16:creationId xmlns:a16="http://schemas.microsoft.com/office/drawing/2014/main" id="{C08F6BFD-E8F0-4406-AF4A-8CEC225490E6}"/>
              </a:ext>
            </a:extLst>
          </p:cNvPr>
          <p:cNvSpPr txBox="1"/>
          <p:nvPr/>
        </p:nvSpPr>
        <p:spPr>
          <a:xfrm>
            <a:off x="6096000" y="5592224"/>
            <a:ext cx="266814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Blend cloud native and microservices</a:t>
            </a:r>
          </a:p>
        </p:txBody>
      </p:sp>
    </p:spTree>
    <p:extLst>
      <p:ext uri="{BB962C8B-B14F-4D97-AF65-F5344CB8AC3E}">
        <p14:creationId xmlns:p14="http://schemas.microsoft.com/office/powerpoint/2010/main" val="3231374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74D483-8BCA-41F6-83BE-A606D9AC791B}"/>
              </a:ext>
            </a:extLst>
          </p:cNvPr>
          <p:cNvSpPr/>
          <p:nvPr/>
        </p:nvSpPr>
        <p:spPr bwMode="auto">
          <a:xfrm>
            <a:off x="4099911" y="1818135"/>
            <a:ext cx="5215539" cy="42916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57650111-A78A-4495-8058-FA4EAA64B5AB}"/>
              </a:ext>
            </a:extLst>
          </p:cNvPr>
          <p:cNvSpPr/>
          <p:nvPr/>
        </p:nvSpPr>
        <p:spPr bwMode="auto">
          <a:xfrm>
            <a:off x="215900" y="1818135"/>
            <a:ext cx="3847407" cy="429166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E8F83CB4-B67F-439D-9F1C-71331953B704}"/>
              </a:ext>
            </a:extLst>
          </p:cNvPr>
          <p:cNvSpPr>
            <a:spLocks noGrp="1"/>
          </p:cNvSpPr>
          <p:nvPr>
            <p:ph type="title"/>
          </p:nvPr>
        </p:nvSpPr>
        <p:spPr>
          <a:xfrm>
            <a:off x="588263" y="457200"/>
            <a:ext cx="11018520" cy="553998"/>
          </a:xfrm>
        </p:spPr>
        <p:txBody>
          <a:bodyPr/>
          <a:lstStyle/>
          <a:p>
            <a:r>
              <a:rPr lang="en-US"/>
              <a:t>Enhanced Federal Referral Program</a:t>
            </a:r>
          </a:p>
        </p:txBody>
      </p:sp>
      <p:sp>
        <p:nvSpPr>
          <p:cNvPr id="90" name="Rectangle 89">
            <a:extLst>
              <a:ext uri="{FF2B5EF4-FFF2-40B4-BE49-F238E27FC236}">
                <a16:creationId xmlns:a16="http://schemas.microsoft.com/office/drawing/2014/main" id="{98195B3C-14A2-4D9D-9CF3-2D0B4B61C443}"/>
              </a:ext>
            </a:extLst>
          </p:cNvPr>
          <p:cNvSpPr/>
          <p:nvPr/>
        </p:nvSpPr>
        <p:spPr bwMode="auto">
          <a:xfrm>
            <a:off x="4162660" y="1890282"/>
            <a:ext cx="5068851" cy="414826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ext Placeholder 3">
            <a:extLst>
              <a:ext uri="{FF2B5EF4-FFF2-40B4-BE49-F238E27FC236}">
                <a16:creationId xmlns:a16="http://schemas.microsoft.com/office/drawing/2014/main" id="{E882F7BA-431D-49A9-A572-676303F7D266}"/>
              </a:ext>
            </a:extLst>
          </p:cNvPr>
          <p:cNvSpPr txBox="1">
            <a:spLocks/>
          </p:cNvSpPr>
          <p:nvPr/>
        </p:nvSpPr>
        <p:spPr>
          <a:xfrm>
            <a:off x="4098007" y="2252330"/>
            <a:ext cx="5416113" cy="461665"/>
          </a:xfrm>
          <a:prstGeom prst="rect">
            <a:avLst/>
          </a:prstGeom>
          <a:ln>
            <a:no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How IT Works</a:t>
            </a:r>
          </a:p>
        </p:txBody>
      </p:sp>
      <p:sp>
        <p:nvSpPr>
          <p:cNvPr id="93" name="Text Placeholder 3">
            <a:extLst>
              <a:ext uri="{FF2B5EF4-FFF2-40B4-BE49-F238E27FC236}">
                <a16:creationId xmlns:a16="http://schemas.microsoft.com/office/drawing/2014/main" id="{0AB02E49-175D-4A7E-8293-7CAE14D3CDFB}"/>
              </a:ext>
            </a:extLst>
          </p:cNvPr>
          <p:cNvSpPr txBox="1">
            <a:spLocks/>
          </p:cNvSpPr>
          <p:nvPr/>
        </p:nvSpPr>
        <p:spPr>
          <a:xfrm>
            <a:off x="4644314" y="3319806"/>
            <a:ext cx="4621897" cy="406265"/>
          </a:xfrm>
          <a:prstGeom prst="rect">
            <a:avLst/>
          </a:prstGeom>
          <a:ln>
            <a:no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Go directly to applicable job posting on careers</a:t>
            </a:r>
          </a:p>
        </p:txBody>
      </p:sp>
      <p:cxnSp>
        <p:nvCxnSpPr>
          <p:cNvPr id="114" name="Straight Connector 113">
            <a:extLst>
              <a:ext uri="{FF2B5EF4-FFF2-40B4-BE49-F238E27FC236}">
                <a16:creationId xmlns:a16="http://schemas.microsoft.com/office/drawing/2014/main" id="{E5E1A227-E53D-4330-8A7E-E4A96DC934DB}"/>
              </a:ext>
            </a:extLst>
          </p:cNvPr>
          <p:cNvCxnSpPr>
            <a:cxnSpLocks/>
          </p:cNvCxnSpPr>
          <p:nvPr/>
        </p:nvCxnSpPr>
        <p:spPr>
          <a:xfrm>
            <a:off x="4170144" y="2907127"/>
            <a:ext cx="5343976"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88004AC-8A04-4C9E-A1E5-7638692090CE}"/>
              </a:ext>
            </a:extLst>
          </p:cNvPr>
          <p:cNvSpPr txBox="1">
            <a:spLocks/>
          </p:cNvSpPr>
          <p:nvPr/>
        </p:nvSpPr>
        <p:spPr>
          <a:xfrm>
            <a:off x="263558" y="-561735"/>
            <a:ext cx="1091510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2800" b="0" kern="1200" cap="none" spc="300" baseline="0">
                <a:ln w="3175">
                  <a:noFill/>
                </a:ln>
                <a:solidFill>
                  <a:srgbClr val="002060"/>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pic>
        <p:nvPicPr>
          <p:cNvPr id="13" name="Graphic 12" descr="Badge 1">
            <a:extLst>
              <a:ext uri="{FF2B5EF4-FFF2-40B4-BE49-F238E27FC236}">
                <a16:creationId xmlns:a16="http://schemas.microsoft.com/office/drawing/2014/main" id="{B6F3A361-0F0B-40DD-A95B-7FEDF4ED08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0144" y="3236651"/>
            <a:ext cx="558490" cy="558490"/>
          </a:xfrm>
          <a:prstGeom prst="rect">
            <a:avLst/>
          </a:prstGeom>
        </p:spPr>
      </p:pic>
      <p:pic>
        <p:nvPicPr>
          <p:cNvPr id="17" name="Graphic 16" descr="Badge">
            <a:extLst>
              <a:ext uri="{FF2B5EF4-FFF2-40B4-BE49-F238E27FC236}">
                <a16:creationId xmlns:a16="http://schemas.microsoft.com/office/drawing/2014/main" id="{2DEB4D18-5011-4767-A8C6-CDABB624AC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0144" y="4110440"/>
            <a:ext cx="558490" cy="558490"/>
          </a:xfrm>
          <a:prstGeom prst="rect">
            <a:avLst/>
          </a:prstGeom>
        </p:spPr>
      </p:pic>
      <p:pic>
        <p:nvPicPr>
          <p:cNvPr id="21" name="Graphic 20" descr="Badge 3">
            <a:extLst>
              <a:ext uri="{FF2B5EF4-FFF2-40B4-BE49-F238E27FC236}">
                <a16:creationId xmlns:a16="http://schemas.microsoft.com/office/drawing/2014/main" id="{1559F369-A587-4C77-BFF8-B10661F7E2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0144" y="4984228"/>
            <a:ext cx="558490" cy="558490"/>
          </a:xfrm>
          <a:prstGeom prst="rect">
            <a:avLst/>
          </a:prstGeom>
        </p:spPr>
      </p:pic>
      <p:sp>
        <p:nvSpPr>
          <p:cNvPr id="30" name="Oval 29">
            <a:extLst>
              <a:ext uri="{FF2B5EF4-FFF2-40B4-BE49-F238E27FC236}">
                <a16:creationId xmlns:a16="http://schemas.microsoft.com/office/drawing/2014/main" id="{E7D1C2F1-2A85-464C-9272-7A289D813B0B}"/>
              </a:ext>
            </a:extLst>
          </p:cNvPr>
          <p:cNvSpPr/>
          <p:nvPr/>
        </p:nvSpPr>
        <p:spPr bwMode="auto">
          <a:xfrm>
            <a:off x="6506097" y="1623578"/>
            <a:ext cx="599932" cy="59993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ext Placeholder 3">
            <a:extLst>
              <a:ext uri="{FF2B5EF4-FFF2-40B4-BE49-F238E27FC236}">
                <a16:creationId xmlns:a16="http://schemas.microsoft.com/office/drawing/2014/main" id="{D69C29AF-F05D-47DA-BC73-DE9F333BE07D}"/>
              </a:ext>
            </a:extLst>
          </p:cNvPr>
          <p:cNvSpPr txBox="1">
            <a:spLocks/>
          </p:cNvSpPr>
          <p:nvPr/>
        </p:nvSpPr>
        <p:spPr>
          <a:xfrm>
            <a:off x="4635011" y="4088132"/>
            <a:ext cx="4621897" cy="627864"/>
          </a:xfrm>
          <a:prstGeom prst="rect">
            <a:avLst/>
          </a:prstGeom>
          <a:ln>
            <a:no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Click “Refer someone”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Enter “FD21” in “Referral campaign code” field</a:t>
            </a:r>
          </a:p>
        </p:txBody>
      </p:sp>
      <p:sp>
        <p:nvSpPr>
          <p:cNvPr id="33" name="Text Placeholder 3">
            <a:extLst>
              <a:ext uri="{FF2B5EF4-FFF2-40B4-BE49-F238E27FC236}">
                <a16:creationId xmlns:a16="http://schemas.microsoft.com/office/drawing/2014/main" id="{C6E18080-DCE8-4891-B464-C7E2C52B0558}"/>
              </a:ext>
            </a:extLst>
          </p:cNvPr>
          <p:cNvSpPr txBox="1">
            <a:spLocks/>
          </p:cNvSpPr>
          <p:nvPr/>
        </p:nvSpPr>
        <p:spPr>
          <a:xfrm>
            <a:off x="4644314" y="5064030"/>
            <a:ext cx="4621897" cy="406265"/>
          </a:xfrm>
          <a:prstGeom prst="rect">
            <a:avLst/>
          </a:prstGeom>
          <a:ln>
            <a:no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Complete and submit referral form</a:t>
            </a:r>
          </a:p>
        </p:txBody>
      </p:sp>
      <p:pic>
        <p:nvPicPr>
          <p:cNvPr id="35" name="Graphic 34" descr="Workflow">
            <a:extLst>
              <a:ext uri="{FF2B5EF4-FFF2-40B4-BE49-F238E27FC236}">
                <a16:creationId xmlns:a16="http://schemas.microsoft.com/office/drawing/2014/main" id="{C8E51FAB-44D1-4022-9DE2-C42E7B3EBC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4856" y="1718015"/>
            <a:ext cx="482414" cy="482414"/>
          </a:xfrm>
          <a:prstGeom prst="rect">
            <a:avLst/>
          </a:prstGeom>
        </p:spPr>
      </p:pic>
      <p:grpSp>
        <p:nvGrpSpPr>
          <p:cNvPr id="6" name="Group 5">
            <a:extLst>
              <a:ext uri="{FF2B5EF4-FFF2-40B4-BE49-F238E27FC236}">
                <a16:creationId xmlns:a16="http://schemas.microsoft.com/office/drawing/2014/main" id="{572B68FD-7599-4961-8DFB-A62318026959}"/>
              </a:ext>
            </a:extLst>
          </p:cNvPr>
          <p:cNvGrpSpPr/>
          <p:nvPr/>
        </p:nvGrpSpPr>
        <p:grpSpPr>
          <a:xfrm>
            <a:off x="93980" y="1570765"/>
            <a:ext cx="10411460" cy="5032966"/>
            <a:chOff x="98945" y="1570765"/>
            <a:chExt cx="10411460" cy="5032966"/>
          </a:xfrm>
        </p:grpSpPr>
        <p:sp>
          <p:nvSpPr>
            <p:cNvPr id="5" name="Oval 4">
              <a:extLst>
                <a:ext uri="{FF2B5EF4-FFF2-40B4-BE49-F238E27FC236}">
                  <a16:creationId xmlns:a16="http://schemas.microsoft.com/office/drawing/2014/main" id="{9845B6EA-C0AB-40BE-A703-2C0E30422DB8}"/>
                </a:ext>
              </a:extLst>
            </p:cNvPr>
            <p:cNvSpPr/>
            <p:nvPr/>
          </p:nvSpPr>
          <p:spPr bwMode="auto">
            <a:xfrm>
              <a:off x="1755149" y="1570765"/>
              <a:ext cx="599932" cy="59993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0037329A-E4D2-40D0-ABFF-69752F70DE1A}"/>
                </a:ext>
              </a:extLst>
            </p:cNvPr>
            <p:cNvSpPr/>
            <p:nvPr/>
          </p:nvSpPr>
          <p:spPr bwMode="auto">
            <a:xfrm>
              <a:off x="303782" y="1882787"/>
              <a:ext cx="3690985" cy="4148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ext Placeholder 3">
              <a:extLst>
                <a:ext uri="{FF2B5EF4-FFF2-40B4-BE49-F238E27FC236}">
                  <a16:creationId xmlns:a16="http://schemas.microsoft.com/office/drawing/2014/main" id="{0643303B-D5AC-42C3-8054-29F014E42D72}"/>
                </a:ext>
              </a:extLst>
            </p:cNvPr>
            <p:cNvSpPr txBox="1">
              <a:spLocks/>
            </p:cNvSpPr>
            <p:nvPr/>
          </p:nvSpPr>
          <p:spPr>
            <a:xfrm flipH="1">
              <a:off x="98945" y="6169766"/>
              <a:ext cx="10411460" cy="433965"/>
            </a:xfrm>
            <a:prstGeom prst="rect">
              <a:avLst/>
            </a:prstGeom>
            <a:ln>
              <a:no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b="0" i="0" u="none" strike="noStrike" kern="1200" cap="none" spc="0" normalizeH="0" baseline="0" noProof="0">
                  <a:ln>
                    <a:noFill/>
                  </a:ln>
                  <a:solidFill>
                    <a:srgbClr val="FFFFFF"/>
                  </a:solidFill>
                  <a:effectLst/>
                  <a:highlight>
                    <a:srgbClr val="0078D4"/>
                  </a:highlight>
                  <a:uLnTx/>
                  <a:uFillTx/>
                  <a:latin typeface="Segoe UI"/>
                  <a:ea typeface="+mn-ea"/>
                  <a:cs typeface="Segoe UI Semibold" panose="020B0702040204020203" pitchFamily="34" charset="0"/>
                </a:rPr>
                <a:t>The clearance required for the role determines the referral amount</a:t>
              </a:r>
            </a:p>
          </p:txBody>
        </p:sp>
        <p:sp>
          <p:nvSpPr>
            <p:cNvPr id="75" name="Text Placeholder 3">
              <a:extLst>
                <a:ext uri="{FF2B5EF4-FFF2-40B4-BE49-F238E27FC236}">
                  <a16:creationId xmlns:a16="http://schemas.microsoft.com/office/drawing/2014/main" id="{016D469C-D774-4B5B-8D16-71BDADD2C62F}"/>
                </a:ext>
              </a:extLst>
            </p:cNvPr>
            <p:cNvSpPr txBox="1">
              <a:spLocks/>
            </p:cNvSpPr>
            <p:nvPr/>
          </p:nvSpPr>
          <p:spPr>
            <a:xfrm>
              <a:off x="865812" y="3058728"/>
              <a:ext cx="3177869" cy="677108"/>
            </a:xfrm>
            <a:prstGeom prst="rect">
              <a:avLst/>
            </a:prstGeom>
            <a:ln>
              <a:no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Active TS/SCI w/ Poly (CI or FSP)</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$10,000</a:t>
              </a:r>
            </a:p>
          </p:txBody>
        </p:sp>
        <p:sp>
          <p:nvSpPr>
            <p:cNvPr id="77" name="Text Placeholder 3">
              <a:extLst>
                <a:ext uri="{FF2B5EF4-FFF2-40B4-BE49-F238E27FC236}">
                  <a16:creationId xmlns:a16="http://schemas.microsoft.com/office/drawing/2014/main" id="{FD4DB051-34B6-4F47-86A3-DE7DB85D2A8C}"/>
                </a:ext>
              </a:extLst>
            </p:cNvPr>
            <p:cNvSpPr txBox="1">
              <a:spLocks/>
            </p:cNvSpPr>
            <p:nvPr/>
          </p:nvSpPr>
          <p:spPr>
            <a:xfrm>
              <a:off x="865814" y="5432690"/>
              <a:ext cx="2120438" cy="677108"/>
            </a:xfrm>
            <a:prstGeom prst="rect">
              <a:avLst/>
            </a:prstGeom>
            <a:ln>
              <a:no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All Others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$1,000</a:t>
              </a:r>
            </a:p>
          </p:txBody>
        </p:sp>
        <p:sp>
          <p:nvSpPr>
            <p:cNvPr id="78" name="Text Placeholder 3">
              <a:extLst>
                <a:ext uri="{FF2B5EF4-FFF2-40B4-BE49-F238E27FC236}">
                  <a16:creationId xmlns:a16="http://schemas.microsoft.com/office/drawing/2014/main" id="{EE3CB503-8BCB-43AE-96C9-51F9B4AE5BF2}"/>
                </a:ext>
              </a:extLst>
            </p:cNvPr>
            <p:cNvSpPr txBox="1">
              <a:spLocks/>
            </p:cNvSpPr>
            <p:nvPr/>
          </p:nvSpPr>
          <p:spPr>
            <a:xfrm>
              <a:off x="865813" y="4641666"/>
              <a:ext cx="3012771" cy="677108"/>
            </a:xfrm>
            <a:prstGeom prst="rect">
              <a:avLst/>
            </a:prstGeom>
            <a:ln>
              <a:no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Active TS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$2,000</a:t>
              </a:r>
            </a:p>
          </p:txBody>
        </p:sp>
        <p:sp>
          <p:nvSpPr>
            <p:cNvPr id="79" name="Text Placeholder 3">
              <a:extLst>
                <a:ext uri="{FF2B5EF4-FFF2-40B4-BE49-F238E27FC236}">
                  <a16:creationId xmlns:a16="http://schemas.microsoft.com/office/drawing/2014/main" id="{27C346F0-0DD0-48C9-9808-A5146D1351BA}"/>
                </a:ext>
              </a:extLst>
            </p:cNvPr>
            <p:cNvSpPr txBox="1">
              <a:spLocks/>
            </p:cNvSpPr>
            <p:nvPr/>
          </p:nvSpPr>
          <p:spPr>
            <a:xfrm>
              <a:off x="865814" y="3847603"/>
              <a:ext cx="2120438" cy="677108"/>
            </a:xfrm>
            <a:prstGeom prst="rect">
              <a:avLst/>
            </a:prstGeom>
            <a:ln>
              <a:noFill/>
            </a:ln>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1800"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Active TS w/ SCI</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$5,000</a:t>
              </a:r>
            </a:p>
          </p:txBody>
        </p:sp>
        <p:sp>
          <p:nvSpPr>
            <p:cNvPr id="80" name="Fingerprint_E928" title="Icon of a fingerprint">
              <a:extLst>
                <a:ext uri="{FF2B5EF4-FFF2-40B4-BE49-F238E27FC236}">
                  <a16:creationId xmlns:a16="http://schemas.microsoft.com/office/drawing/2014/main" id="{C20C75F3-0A06-4394-A9FF-C44AECD6286E}"/>
                </a:ext>
              </a:extLst>
            </p:cNvPr>
            <p:cNvSpPr>
              <a:spLocks noChangeAspect="1" noEditPoints="1"/>
            </p:cNvSpPr>
            <p:nvPr/>
          </p:nvSpPr>
          <p:spPr bwMode="auto">
            <a:xfrm>
              <a:off x="515638" y="3162651"/>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9286765B-E2AB-4D6C-9759-A5106F2BF447}"/>
                </a:ext>
              </a:extLst>
            </p:cNvPr>
            <p:cNvCxnSpPr>
              <a:cxnSpLocks/>
            </p:cNvCxnSpPr>
            <p:nvPr/>
          </p:nvCxnSpPr>
          <p:spPr>
            <a:xfrm>
              <a:off x="303783" y="2903798"/>
              <a:ext cx="3690984" cy="3329"/>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7AF48C87-012E-49EA-9A6E-A69F4397B261}"/>
                </a:ext>
              </a:extLst>
            </p:cNvPr>
            <p:cNvGrpSpPr/>
            <p:nvPr/>
          </p:nvGrpSpPr>
          <p:grpSpPr>
            <a:xfrm>
              <a:off x="478969" y="5532319"/>
              <a:ext cx="349397" cy="357812"/>
              <a:chOff x="4484617" y="4883981"/>
              <a:chExt cx="792382" cy="811465"/>
            </a:xfrm>
          </p:grpSpPr>
          <p:sp>
            <p:nvSpPr>
              <p:cNvPr id="54" name="Rectangle 53">
                <a:extLst>
                  <a:ext uri="{FF2B5EF4-FFF2-40B4-BE49-F238E27FC236}">
                    <a16:creationId xmlns:a16="http://schemas.microsoft.com/office/drawing/2014/main" id="{4A42905D-F260-48B5-B499-CA5F5218229B}"/>
                  </a:ext>
                </a:extLst>
              </p:cNvPr>
              <p:cNvSpPr/>
              <p:nvPr/>
            </p:nvSpPr>
            <p:spPr bwMode="auto">
              <a:xfrm>
                <a:off x="4484617" y="4883981"/>
                <a:ext cx="360378" cy="363521"/>
              </a:xfrm>
              <a:prstGeom prst="rect">
                <a:avLst/>
              </a:prstGeom>
              <a:solidFill>
                <a:srgbClr val="FBFBFB"/>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8B867B7-BAB7-48D5-BC97-705DE9224328}"/>
                  </a:ext>
                </a:extLst>
              </p:cNvPr>
              <p:cNvSpPr/>
              <p:nvPr/>
            </p:nvSpPr>
            <p:spPr bwMode="auto">
              <a:xfrm>
                <a:off x="4916622" y="4883981"/>
                <a:ext cx="360377" cy="363521"/>
              </a:xfrm>
              <a:prstGeom prst="rect">
                <a:avLst/>
              </a:prstGeom>
              <a:solidFill>
                <a:srgbClr val="FBFBFB"/>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2CFB99CE-CC42-49A8-8B88-6DCACFCA973F}"/>
                  </a:ext>
                </a:extLst>
              </p:cNvPr>
              <p:cNvSpPr/>
              <p:nvPr/>
            </p:nvSpPr>
            <p:spPr bwMode="auto">
              <a:xfrm>
                <a:off x="4916622" y="5331925"/>
                <a:ext cx="360377" cy="363521"/>
              </a:xfrm>
              <a:prstGeom prst="rect">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AD5CF009-DA69-4D0B-8E38-E342F4340AE6}"/>
                  </a:ext>
                </a:extLst>
              </p:cNvPr>
              <p:cNvSpPr/>
              <p:nvPr/>
            </p:nvSpPr>
            <p:spPr bwMode="auto">
              <a:xfrm>
                <a:off x="4484617" y="5331925"/>
                <a:ext cx="360377" cy="363521"/>
              </a:xfrm>
              <a:prstGeom prst="rect">
                <a:avLst/>
              </a:prstGeom>
              <a:solidFill>
                <a:srgbClr val="FBFBFB"/>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9" name="Graphic 8" descr="Address Book">
              <a:extLst>
                <a:ext uri="{FF2B5EF4-FFF2-40B4-BE49-F238E27FC236}">
                  <a16:creationId xmlns:a16="http://schemas.microsoft.com/office/drawing/2014/main" id="{9B46B287-9E76-4BB5-960B-E08C9009D3F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0215" y="4675971"/>
              <a:ext cx="558490" cy="558490"/>
            </a:xfrm>
            <a:prstGeom prst="rect">
              <a:avLst/>
            </a:prstGeom>
          </p:spPr>
        </p:pic>
        <p:pic>
          <p:nvPicPr>
            <p:cNvPr id="25" name="Graphic 24" descr="Blog">
              <a:extLst>
                <a:ext uri="{FF2B5EF4-FFF2-40B4-BE49-F238E27FC236}">
                  <a16:creationId xmlns:a16="http://schemas.microsoft.com/office/drawing/2014/main" id="{EE26C4BE-69D8-4CF8-8ECC-F210DF961D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0215" y="3880792"/>
              <a:ext cx="558490" cy="558490"/>
            </a:xfrm>
            <a:prstGeom prst="rect">
              <a:avLst/>
            </a:prstGeom>
          </p:spPr>
        </p:pic>
        <p:pic>
          <p:nvPicPr>
            <p:cNvPr id="41" name="Graphic 40" descr="Checklist">
              <a:extLst>
                <a:ext uri="{FF2B5EF4-FFF2-40B4-BE49-F238E27FC236}">
                  <a16:creationId xmlns:a16="http://schemas.microsoft.com/office/drawing/2014/main" id="{D31A0485-5F1A-4B53-AEC5-C4072E9A5E6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77856" y="1637884"/>
              <a:ext cx="553998" cy="553998"/>
            </a:xfrm>
            <a:prstGeom prst="rect">
              <a:avLst/>
            </a:prstGeom>
          </p:spPr>
        </p:pic>
      </p:grpSp>
      <p:pic>
        <p:nvPicPr>
          <p:cNvPr id="43" name="Picture 42">
            <a:extLst>
              <a:ext uri="{FF2B5EF4-FFF2-40B4-BE49-F238E27FC236}">
                <a16:creationId xmlns:a16="http://schemas.microsoft.com/office/drawing/2014/main" id="{55567855-2FB7-43D0-9E51-510FB1539C8C}"/>
              </a:ext>
            </a:extLst>
          </p:cNvPr>
          <p:cNvPicPr>
            <a:picLocks noChangeAspect="1"/>
          </p:cNvPicPr>
          <p:nvPr/>
        </p:nvPicPr>
        <p:blipFill rotWithShape="1">
          <a:blip r:embed="rId17"/>
          <a:srcRect r="35956" b="62846"/>
          <a:stretch/>
        </p:blipFill>
        <p:spPr>
          <a:xfrm>
            <a:off x="8798346" y="2282810"/>
            <a:ext cx="2997281" cy="1062721"/>
          </a:xfrm>
          <a:prstGeom prst="rect">
            <a:avLst/>
          </a:prstGeom>
          <a:ln w="38100">
            <a:solidFill>
              <a:srgbClr val="243A5E"/>
            </a:solidFill>
          </a:ln>
        </p:spPr>
      </p:pic>
      <p:sp>
        <p:nvSpPr>
          <p:cNvPr id="44" name="Oval 43">
            <a:extLst>
              <a:ext uri="{FF2B5EF4-FFF2-40B4-BE49-F238E27FC236}">
                <a16:creationId xmlns:a16="http://schemas.microsoft.com/office/drawing/2014/main" id="{93FA7667-5CF5-4BA8-9607-CF4849CF2728}"/>
              </a:ext>
            </a:extLst>
          </p:cNvPr>
          <p:cNvSpPr/>
          <p:nvPr/>
        </p:nvSpPr>
        <p:spPr bwMode="auto">
          <a:xfrm>
            <a:off x="9495680" y="2842745"/>
            <a:ext cx="772731" cy="371930"/>
          </a:xfrm>
          <a:prstGeom prst="ellipse">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38DEBF7E-1D46-4E14-96EC-C67F967B90D6}"/>
              </a:ext>
            </a:extLst>
          </p:cNvPr>
          <p:cNvPicPr>
            <a:picLocks noChangeAspect="1"/>
          </p:cNvPicPr>
          <p:nvPr/>
        </p:nvPicPr>
        <p:blipFill>
          <a:blip r:embed="rId18"/>
          <a:stretch>
            <a:fillRect/>
          </a:stretch>
        </p:blipFill>
        <p:spPr>
          <a:xfrm>
            <a:off x="9032903" y="3683418"/>
            <a:ext cx="2528166" cy="977144"/>
          </a:xfrm>
          <a:prstGeom prst="rect">
            <a:avLst/>
          </a:prstGeom>
          <a:ln w="38100">
            <a:solidFill>
              <a:srgbClr val="243A5E"/>
            </a:solidFill>
          </a:ln>
        </p:spPr>
      </p:pic>
      <p:sp>
        <p:nvSpPr>
          <p:cNvPr id="10" name="Oval 9">
            <a:extLst>
              <a:ext uri="{FF2B5EF4-FFF2-40B4-BE49-F238E27FC236}">
                <a16:creationId xmlns:a16="http://schemas.microsoft.com/office/drawing/2014/main" id="{443AA409-30A7-4A04-BA72-8A4AA86ED358}"/>
              </a:ext>
            </a:extLst>
          </p:cNvPr>
          <p:cNvSpPr/>
          <p:nvPr/>
        </p:nvSpPr>
        <p:spPr bwMode="auto">
          <a:xfrm>
            <a:off x="9273878" y="4113790"/>
            <a:ext cx="772731" cy="371930"/>
          </a:xfrm>
          <a:prstGeom prst="ellipse">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0467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Agenda</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800" dirty="0">
                <a:gradFill>
                  <a:gsLst>
                    <a:gs pos="2917">
                      <a:schemeClr val="tx1"/>
                    </a:gs>
                    <a:gs pos="30000">
                      <a:schemeClr val="tx1"/>
                    </a:gs>
                  </a:gsLst>
                  <a:lin ang="5400000" scaled="0"/>
                </a:gradFill>
                <a:cs typeface="Segoe UI"/>
              </a:rPr>
              <a:t>Workshop Introduction</a:t>
            </a:r>
          </a:p>
          <a:p>
            <a:pPr>
              <a:spcBef>
                <a:spcPts val="1200"/>
              </a:spcBef>
            </a:pPr>
            <a:r>
              <a:rPr lang="en-US" sz="2800" dirty="0" err="1">
                <a:gradFill>
                  <a:gsLst>
                    <a:gs pos="2917">
                      <a:schemeClr val="tx1"/>
                    </a:gs>
                    <a:gs pos="30000">
                      <a:schemeClr val="tx1"/>
                    </a:gs>
                  </a:gsLst>
                  <a:lin ang="5400000" scaled="0"/>
                </a:gradFill>
                <a:cs typeface="Segoe UI"/>
              </a:rPr>
              <a:t>Dapr</a:t>
            </a:r>
            <a:r>
              <a:rPr lang="en-US" sz="2800" dirty="0">
                <a:gradFill>
                  <a:gsLst>
                    <a:gs pos="2917">
                      <a:schemeClr val="tx1"/>
                    </a:gs>
                    <a:gs pos="30000">
                      <a:schemeClr val="tx1"/>
                    </a:gs>
                  </a:gsLst>
                  <a:lin ang="5400000" scaled="0"/>
                </a:gradFill>
                <a:cs typeface="Segoe UI"/>
              </a:rPr>
              <a:t> Introduction, Ori Zohar</a:t>
            </a:r>
          </a:p>
          <a:p>
            <a:pPr>
              <a:spcBef>
                <a:spcPts val="1200"/>
              </a:spcBef>
            </a:pPr>
            <a:r>
              <a:rPr lang="en-US" sz="2800" dirty="0">
                <a:gradFill>
                  <a:gsLst>
                    <a:gs pos="2917">
                      <a:schemeClr val="tx1"/>
                    </a:gs>
                    <a:gs pos="30000">
                      <a:schemeClr val="tx1"/>
                    </a:gs>
                  </a:gsLst>
                  <a:lin ang="5400000" scaled="0"/>
                </a:gradFill>
                <a:cs typeface="Segoe UI"/>
              </a:rPr>
              <a:t>Brief microservice overview</a:t>
            </a:r>
          </a:p>
          <a:p>
            <a:pPr>
              <a:spcBef>
                <a:spcPts val="1200"/>
              </a:spcBef>
            </a:pPr>
            <a:r>
              <a:rPr lang="en-US" sz="2800" dirty="0">
                <a:gradFill>
                  <a:gsLst>
                    <a:gs pos="2917">
                      <a:schemeClr val="tx1"/>
                    </a:gs>
                    <a:gs pos="30000">
                      <a:schemeClr val="tx1"/>
                    </a:gs>
                  </a:gsLst>
                  <a:lin ang="5400000" scaled="0"/>
                </a:gradFill>
                <a:cs typeface="Segoe UI"/>
              </a:rPr>
              <a:t>Reference application review</a:t>
            </a:r>
          </a:p>
          <a:p>
            <a:pPr>
              <a:spcBef>
                <a:spcPts val="1200"/>
              </a:spcBef>
            </a:pPr>
            <a:r>
              <a:rPr lang="en-US" sz="2800" dirty="0">
                <a:gradFill>
                  <a:gsLst>
                    <a:gs pos="2917">
                      <a:schemeClr val="tx1"/>
                    </a:gs>
                    <a:gs pos="30000">
                      <a:schemeClr val="tx1"/>
                    </a:gs>
                  </a:gsLst>
                  <a:lin ang="5400000" scaled="0"/>
                </a:gradFill>
                <a:cs typeface="Segoe UI"/>
              </a:rPr>
              <a:t>Code </a:t>
            </a:r>
            <a:r>
              <a:rPr lang="en-US" sz="2800" dirty="0" err="1">
                <a:gradFill>
                  <a:gsLst>
                    <a:gs pos="2917">
                      <a:schemeClr val="tx1"/>
                    </a:gs>
                    <a:gs pos="30000">
                      <a:schemeClr val="tx1"/>
                    </a:gs>
                  </a:gsLst>
                  <a:lin ang="5400000" scaled="0"/>
                </a:gradFill>
                <a:cs typeface="Segoe UI"/>
              </a:rPr>
              <a:t>Dapr</a:t>
            </a:r>
            <a:r>
              <a:rPr lang="en-US" sz="2800" dirty="0">
                <a:gradFill>
                  <a:gsLst>
                    <a:gs pos="2917">
                      <a:schemeClr val="tx1"/>
                    </a:gs>
                    <a:gs pos="30000">
                      <a:schemeClr val="tx1"/>
                    </a:gs>
                  </a:gsLst>
                  <a:lin ang="5400000" scaled="0"/>
                </a:gradFill>
                <a:cs typeface="Segoe UI"/>
              </a:rPr>
              <a:t>!</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Tree>
    <p:extLst>
      <p:ext uri="{BB962C8B-B14F-4D97-AF65-F5344CB8AC3E}">
        <p14:creationId xmlns:p14="http://schemas.microsoft.com/office/powerpoint/2010/main" val="4031601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93792D2-441D-4882-A7C1-DA554BAE3D86}"/>
              </a:ext>
            </a:extLst>
          </p:cNvPr>
          <p:cNvSpPr>
            <a:spLocks noGrp="1"/>
          </p:cNvSpPr>
          <p:nvPr>
            <p:ph type="title"/>
          </p:nvPr>
        </p:nvSpPr>
        <p:spPr/>
        <p:txBody>
          <a:bodyPr/>
          <a:lstStyle/>
          <a:p>
            <a:r>
              <a:rPr lang="en-US"/>
              <a:t>Business Updates</a:t>
            </a:r>
          </a:p>
        </p:txBody>
      </p:sp>
    </p:spTree>
    <p:extLst>
      <p:ext uri="{BB962C8B-B14F-4D97-AF65-F5344CB8AC3E}">
        <p14:creationId xmlns:p14="http://schemas.microsoft.com/office/powerpoint/2010/main" val="285889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ACDA6C-11D1-4EDB-9665-4F29656E743F}"/>
              </a:ext>
            </a:extLst>
          </p:cNvPr>
          <p:cNvSpPr>
            <a:spLocks noGrp="1"/>
          </p:cNvSpPr>
          <p:nvPr>
            <p:ph sz="quarter" idx="10"/>
          </p:nvPr>
        </p:nvSpPr>
        <p:spPr>
          <a:xfrm>
            <a:off x="3416610" y="2967335"/>
            <a:ext cx="4556512" cy="923330"/>
          </a:xfrm>
        </p:spPr>
        <p:txBody>
          <a:bodyPr/>
          <a:lstStyle/>
          <a:p>
            <a:pPr marL="0" indent="0">
              <a:buNone/>
            </a:pPr>
            <a:r>
              <a:rPr lang="en-US" sz="6000" b="1">
                <a:solidFill>
                  <a:schemeClr val="bg1"/>
                </a:solidFill>
              </a:rPr>
              <a:t>Thank You</a:t>
            </a:r>
          </a:p>
        </p:txBody>
      </p:sp>
      <p:pic>
        <p:nvPicPr>
          <p:cNvPr id="8" name="Picture 7" descr="Graphical user interface&#10;&#10;Description automatically generated">
            <a:extLst>
              <a:ext uri="{FF2B5EF4-FFF2-40B4-BE49-F238E27FC236}">
                <a16:creationId xmlns:a16="http://schemas.microsoft.com/office/drawing/2014/main" id="{5B81EC69-FAA7-4368-B89A-76EE8C82355B}"/>
              </a:ext>
            </a:extLst>
          </p:cNvPr>
          <p:cNvPicPr>
            <a:picLocks noChangeAspect="1"/>
          </p:cNvPicPr>
          <p:nvPr/>
        </p:nvPicPr>
        <p:blipFill rotWithShape="1">
          <a:blip r:embed="rId3"/>
          <a:srcRect r="75876"/>
          <a:stretch/>
        </p:blipFill>
        <p:spPr>
          <a:xfrm>
            <a:off x="0" y="266735"/>
            <a:ext cx="962526" cy="1261875"/>
          </a:xfrm>
          <a:prstGeom prst="rect">
            <a:avLst/>
          </a:prstGeom>
        </p:spPr>
      </p:pic>
      <p:sp>
        <p:nvSpPr>
          <p:cNvPr id="2" name="TextBox 1">
            <a:extLst>
              <a:ext uri="{FF2B5EF4-FFF2-40B4-BE49-F238E27FC236}">
                <a16:creationId xmlns:a16="http://schemas.microsoft.com/office/drawing/2014/main" id="{7921227B-9383-408F-904E-8CAE950DDF78}"/>
              </a:ext>
            </a:extLst>
          </p:cNvPr>
          <p:cNvSpPr txBox="1"/>
          <p:nvPr/>
        </p:nvSpPr>
        <p:spPr>
          <a:xfrm>
            <a:off x="962526" y="682228"/>
            <a:ext cx="3561347" cy="430887"/>
          </a:xfrm>
          <a:prstGeom prst="rect">
            <a:avLst/>
          </a:prstGeom>
          <a:noFill/>
        </p:spPr>
        <p:txBody>
          <a:bodyPr wrap="square" lIns="0" tIns="0" rIns="0" bIns="0" rtlCol="0">
            <a:spAutoFit/>
          </a:bodyPr>
          <a:lstStyle/>
          <a:p>
            <a:pPr algn="l"/>
            <a:r>
              <a:rPr lang="en-US" sz="2800">
                <a:solidFill>
                  <a:schemeClr val="bg1"/>
                </a:solidFill>
                <a:latin typeface="+mj-lt"/>
              </a:rPr>
              <a:t>Microsoft Federal</a:t>
            </a:r>
          </a:p>
        </p:txBody>
      </p:sp>
    </p:spTree>
    <p:extLst>
      <p:ext uri="{BB962C8B-B14F-4D97-AF65-F5344CB8AC3E}">
        <p14:creationId xmlns:p14="http://schemas.microsoft.com/office/powerpoint/2010/main" val="56901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Coaching Staff</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75111"/>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800" dirty="0">
                <a:gradFill>
                  <a:gsLst>
                    <a:gs pos="2917">
                      <a:schemeClr val="tx1"/>
                    </a:gs>
                    <a:gs pos="30000">
                      <a:schemeClr val="tx1"/>
                    </a:gs>
                  </a:gsLst>
                  <a:lin ang="5400000" scaled="0"/>
                </a:gradFill>
                <a:cs typeface="Segoe UI"/>
              </a:rPr>
              <a:t>Aaron Bar, Chief Architect, </a:t>
            </a:r>
            <a:r>
              <a:rPr lang="en-US" sz="2200" i="1" dirty="0">
                <a:gradFill>
                  <a:gsLst>
                    <a:gs pos="2917">
                      <a:schemeClr val="tx1"/>
                    </a:gs>
                    <a:gs pos="30000">
                      <a:schemeClr val="tx1"/>
                    </a:gs>
                  </a:gsLst>
                  <a:lin ang="5400000" scaled="0"/>
                </a:gradFill>
                <a:cs typeface="Segoe UI"/>
              </a:rPr>
              <a:t>Fed</a:t>
            </a:r>
          </a:p>
          <a:p>
            <a:r>
              <a:rPr lang="en-US" sz="2800" dirty="0">
                <a:gradFill>
                  <a:gsLst>
                    <a:gs pos="2917">
                      <a:schemeClr val="tx1"/>
                    </a:gs>
                    <a:gs pos="30000">
                      <a:schemeClr val="tx1"/>
                    </a:gs>
                  </a:gsLst>
                  <a:lin ang="5400000" scaled="0"/>
                </a:gradFill>
                <a:cs typeface="Segoe UI"/>
              </a:rPr>
              <a:t>Greg Roe, CSA, </a:t>
            </a:r>
            <a:r>
              <a:rPr lang="en-US" sz="2200" i="1" dirty="0">
                <a:gradFill>
                  <a:gsLst>
                    <a:gs pos="2917">
                      <a:schemeClr val="tx1"/>
                    </a:gs>
                    <a:gs pos="30000">
                      <a:schemeClr val="tx1"/>
                    </a:gs>
                  </a:gsLst>
                  <a:lin ang="5400000" scaled="0"/>
                </a:gradFill>
                <a:cs typeface="Segoe UI"/>
              </a:rPr>
              <a:t>Fed</a:t>
            </a:r>
          </a:p>
          <a:p>
            <a:r>
              <a:rPr lang="en-US" sz="2800" dirty="0">
                <a:gradFill>
                  <a:gsLst>
                    <a:gs pos="2917">
                      <a:schemeClr val="tx1"/>
                    </a:gs>
                    <a:gs pos="30000">
                      <a:schemeClr val="tx1"/>
                    </a:gs>
                  </a:gsLst>
                  <a:lin ang="5400000" scaled="0"/>
                </a:gradFill>
                <a:cs typeface="Segoe UI"/>
              </a:rPr>
              <a:t>Rick Rainey, CSA, </a:t>
            </a:r>
            <a:r>
              <a:rPr lang="en-US" sz="2200" i="1" dirty="0">
                <a:gradFill>
                  <a:gsLst>
                    <a:gs pos="2917">
                      <a:schemeClr val="tx1"/>
                    </a:gs>
                    <a:gs pos="30000">
                      <a:schemeClr val="tx1"/>
                    </a:gs>
                  </a:gsLst>
                  <a:lin ang="5400000" scaled="0"/>
                </a:gradFill>
                <a:cs typeface="Segoe UI"/>
              </a:rPr>
              <a:t>Fed</a:t>
            </a:r>
            <a:r>
              <a:rPr lang="en-US" sz="2800" i="1" dirty="0">
                <a:gradFill>
                  <a:gsLst>
                    <a:gs pos="2917">
                      <a:schemeClr val="tx1"/>
                    </a:gs>
                    <a:gs pos="30000">
                      <a:schemeClr val="tx1"/>
                    </a:gs>
                  </a:gsLst>
                  <a:lin ang="5400000" scaled="0"/>
                </a:gradFill>
                <a:cs typeface="Segoe UI"/>
              </a:rPr>
              <a:t> </a:t>
            </a:r>
          </a:p>
          <a:p>
            <a:r>
              <a:rPr lang="en-US" sz="2800" dirty="0">
                <a:gradFill>
                  <a:gsLst>
                    <a:gs pos="2917">
                      <a:schemeClr val="tx1"/>
                    </a:gs>
                    <a:gs pos="30000">
                      <a:schemeClr val="tx1"/>
                    </a:gs>
                  </a:gsLst>
                  <a:lin ang="5400000" scaled="0"/>
                </a:gradFill>
                <a:cs typeface="Segoe UI"/>
              </a:rPr>
              <a:t>Larry Wall, CE, </a:t>
            </a:r>
            <a:r>
              <a:rPr lang="en-US" sz="2200" i="1" dirty="0">
                <a:gradFill>
                  <a:gsLst>
                    <a:gs pos="2917">
                      <a:schemeClr val="tx1"/>
                    </a:gs>
                    <a:gs pos="30000">
                      <a:schemeClr val="tx1"/>
                    </a:gs>
                  </a:gsLst>
                  <a:lin ang="5400000" scaled="0"/>
                </a:gradFill>
                <a:cs typeface="Segoe UI"/>
              </a:rPr>
              <a:t>Manufacturing</a:t>
            </a:r>
          </a:p>
          <a:p>
            <a:r>
              <a:rPr lang="en-US" sz="2800" dirty="0">
                <a:gradFill>
                  <a:gsLst>
                    <a:gs pos="2917">
                      <a:schemeClr val="tx1"/>
                    </a:gs>
                    <a:gs pos="30000">
                      <a:schemeClr val="tx1"/>
                    </a:gs>
                  </a:gsLst>
                  <a:lin ang="5400000" scaled="0"/>
                </a:gradFill>
                <a:cs typeface="Segoe UI"/>
              </a:rPr>
              <a:t>Rick McGuire, CSA, </a:t>
            </a:r>
            <a:r>
              <a:rPr lang="en-US" sz="2200" i="1" dirty="0">
                <a:gradFill>
                  <a:gsLst>
                    <a:gs pos="2917">
                      <a:schemeClr val="tx1"/>
                    </a:gs>
                    <a:gs pos="30000">
                      <a:schemeClr val="tx1"/>
                    </a:gs>
                  </a:gsLst>
                  <a:lin ang="5400000" scaled="0"/>
                </a:gradFill>
                <a:cs typeface="Segoe UI"/>
              </a:rPr>
              <a:t>National</a:t>
            </a:r>
          </a:p>
          <a:p>
            <a:r>
              <a:rPr lang="en-US" sz="2800" dirty="0">
                <a:gradFill>
                  <a:gsLst>
                    <a:gs pos="2917">
                      <a:schemeClr val="tx1"/>
                    </a:gs>
                    <a:gs pos="30000">
                      <a:schemeClr val="tx1"/>
                    </a:gs>
                  </a:gsLst>
                  <a:lin ang="5400000" scaled="0"/>
                </a:gradFill>
                <a:cs typeface="Segoe UI"/>
              </a:rPr>
              <a:t>Herb Raffaele, CSA, </a:t>
            </a:r>
            <a:r>
              <a:rPr lang="en-US" sz="2200" i="1" dirty="0">
                <a:gradFill>
                  <a:gsLst>
                    <a:gs pos="2917">
                      <a:schemeClr val="tx1"/>
                    </a:gs>
                    <a:gs pos="30000">
                      <a:schemeClr val="tx1"/>
                    </a:gs>
                  </a:gsLst>
                  <a:lin ang="5400000" scaled="0"/>
                </a:gradFill>
                <a:cs typeface="Segoe UI"/>
              </a:rPr>
              <a:t>Fed</a:t>
            </a:r>
          </a:p>
          <a:p>
            <a:endParaRPr lang="en-US" sz="2800" dirty="0">
              <a:gradFill>
                <a:gsLst>
                  <a:gs pos="2917">
                    <a:schemeClr val="tx1"/>
                  </a:gs>
                  <a:gs pos="30000">
                    <a:schemeClr val="tx1"/>
                  </a:gs>
                </a:gsLst>
                <a:lin ang="5400000" scaled="0"/>
              </a:gradFill>
              <a:cs typeface="Segoe U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
        <p:nvSpPr>
          <p:cNvPr id="3" name="Content Placeholder 2">
            <a:extLst>
              <a:ext uri="{FF2B5EF4-FFF2-40B4-BE49-F238E27FC236}">
                <a16:creationId xmlns:a16="http://schemas.microsoft.com/office/drawing/2014/main" id="{08746DF4-F644-454A-B9CD-12F0F8994F48}"/>
              </a:ext>
            </a:extLst>
          </p:cNvPr>
          <p:cNvSpPr txBox="1">
            <a:spLocks/>
          </p:cNvSpPr>
          <p:nvPr/>
        </p:nvSpPr>
        <p:spPr>
          <a:xfrm>
            <a:off x="5894593" y="1261579"/>
            <a:ext cx="11356565" cy="575111"/>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800" dirty="0">
                <a:gradFill>
                  <a:gsLst>
                    <a:gs pos="2917">
                      <a:schemeClr val="tx1"/>
                    </a:gs>
                    <a:gs pos="30000">
                      <a:schemeClr val="tx1"/>
                    </a:gs>
                  </a:gsLst>
                  <a:lin ang="5400000" scaled="0"/>
                </a:gradFill>
                <a:cs typeface="Segoe UI"/>
              </a:rPr>
              <a:t>Dan Biscup, CSA, </a:t>
            </a:r>
            <a:r>
              <a:rPr lang="en-US" sz="2200" i="1" dirty="0">
                <a:gradFill>
                  <a:gsLst>
                    <a:gs pos="2917">
                      <a:schemeClr val="tx1"/>
                    </a:gs>
                    <a:gs pos="30000">
                      <a:schemeClr val="tx1"/>
                    </a:gs>
                  </a:gsLst>
                  <a:lin ang="5400000" scaled="0"/>
                </a:gradFill>
                <a:cs typeface="Segoe UI"/>
              </a:rPr>
              <a:t>Fed</a:t>
            </a:r>
          </a:p>
          <a:p>
            <a:r>
              <a:rPr lang="en-US" sz="2800" dirty="0">
                <a:gradFill>
                  <a:gsLst>
                    <a:gs pos="2917">
                      <a:schemeClr val="tx1"/>
                    </a:gs>
                    <a:gs pos="30000">
                      <a:schemeClr val="tx1"/>
                    </a:gs>
                  </a:gsLst>
                  <a:lin ang="5400000" scaled="0"/>
                </a:gradFill>
                <a:cs typeface="Segoe UI"/>
              </a:rPr>
              <a:t>Randy Patterson, CE, </a:t>
            </a:r>
            <a:r>
              <a:rPr lang="en-US" sz="2200" i="1" dirty="0">
                <a:gradFill>
                  <a:gsLst>
                    <a:gs pos="2917">
                      <a:schemeClr val="tx1"/>
                    </a:gs>
                    <a:gs pos="30000">
                      <a:schemeClr val="tx1"/>
                    </a:gs>
                  </a:gsLst>
                  <a:lin ang="5400000" scaled="0"/>
                </a:gradFill>
                <a:cs typeface="Segoe UI"/>
              </a:rPr>
              <a:t>National</a:t>
            </a:r>
          </a:p>
          <a:p>
            <a:r>
              <a:rPr lang="en-US" sz="2800" dirty="0">
                <a:gradFill>
                  <a:gsLst>
                    <a:gs pos="2917">
                      <a:schemeClr val="tx1"/>
                    </a:gs>
                    <a:gs pos="30000">
                      <a:schemeClr val="tx1"/>
                    </a:gs>
                  </a:gsLst>
                  <a:lin ang="5400000" scaled="0"/>
                </a:gradFill>
                <a:cs typeface="Segoe UI"/>
              </a:rPr>
              <a:t>Kidambi Narasimhan, CSA, </a:t>
            </a:r>
            <a:r>
              <a:rPr lang="en-US" sz="2200" i="1" dirty="0">
                <a:gradFill>
                  <a:gsLst>
                    <a:gs pos="2917">
                      <a:schemeClr val="tx1"/>
                    </a:gs>
                    <a:gs pos="30000">
                      <a:schemeClr val="tx1"/>
                    </a:gs>
                  </a:gsLst>
                  <a:lin ang="5400000" scaled="0"/>
                </a:gradFill>
                <a:cs typeface="Segoe UI"/>
              </a:rPr>
              <a:t>Fed</a:t>
            </a:r>
          </a:p>
          <a:p>
            <a:r>
              <a:rPr lang="en-US" sz="2800" dirty="0">
                <a:gradFill>
                  <a:gsLst>
                    <a:gs pos="2917">
                      <a:schemeClr val="tx1"/>
                    </a:gs>
                    <a:gs pos="30000">
                      <a:schemeClr val="tx1"/>
                    </a:gs>
                  </a:gsLst>
                  <a:lin ang="5400000" scaled="0"/>
                </a:gradFill>
                <a:cs typeface="Segoe UI"/>
              </a:rPr>
              <a:t>Tim Oleson, CE, </a:t>
            </a:r>
            <a:r>
              <a:rPr lang="en-US" sz="2200" i="1" dirty="0">
                <a:gradFill>
                  <a:gsLst>
                    <a:gs pos="2917">
                      <a:schemeClr val="tx1"/>
                    </a:gs>
                    <a:gs pos="30000">
                      <a:schemeClr val="tx1"/>
                    </a:gs>
                  </a:gsLst>
                  <a:lin ang="5400000" scaled="0"/>
                </a:gradFill>
                <a:cs typeface="Segoe UI"/>
              </a:rPr>
              <a:t>Manufacturing</a:t>
            </a:r>
          </a:p>
          <a:p>
            <a:r>
              <a:rPr lang="en-US" sz="2800" dirty="0">
                <a:gradFill>
                  <a:gsLst>
                    <a:gs pos="2917">
                      <a:schemeClr val="tx1"/>
                    </a:gs>
                    <a:gs pos="30000">
                      <a:schemeClr val="tx1"/>
                    </a:gs>
                  </a:gsLst>
                  <a:lin ang="5400000" scaled="0"/>
                </a:gradFill>
                <a:cs typeface="Segoe UI"/>
              </a:rPr>
              <a:t>Eldon Gormsen, CSA, </a:t>
            </a:r>
            <a:r>
              <a:rPr lang="en-US" sz="2200" i="1" dirty="0">
                <a:gradFill>
                  <a:gsLst>
                    <a:gs pos="2917">
                      <a:schemeClr val="tx1"/>
                    </a:gs>
                    <a:gs pos="30000">
                      <a:schemeClr val="tx1"/>
                    </a:gs>
                  </a:gsLst>
                  <a:lin ang="5400000" scaled="0"/>
                </a:gradFill>
                <a:cs typeface="Segoe UI"/>
              </a:rPr>
              <a:t>Fed</a:t>
            </a:r>
          </a:p>
          <a:p>
            <a:r>
              <a:rPr lang="en-US" sz="2800" dirty="0">
                <a:gradFill>
                  <a:gsLst>
                    <a:gs pos="2917">
                      <a:schemeClr val="tx1"/>
                    </a:gs>
                    <a:gs pos="30000">
                      <a:schemeClr val="tx1"/>
                    </a:gs>
                  </a:gsLst>
                  <a:lin ang="5400000" scaled="0"/>
                </a:gradFill>
                <a:cs typeface="Segoe UI"/>
              </a:rPr>
              <a:t>Rob Vettor, CSA, </a:t>
            </a:r>
            <a:r>
              <a:rPr lang="en-US" sz="2200" i="1" dirty="0">
                <a:gradFill>
                  <a:gsLst>
                    <a:gs pos="2917">
                      <a:schemeClr val="tx1"/>
                    </a:gs>
                    <a:gs pos="30000">
                      <a:schemeClr val="tx1"/>
                    </a:gs>
                  </a:gsLst>
                  <a:lin ang="5400000" scaled="0"/>
                </a:gradFill>
                <a:cs typeface="Segoe UI"/>
              </a:rPr>
              <a:t>Fed</a:t>
            </a:r>
          </a:p>
          <a:p>
            <a:endParaRPr lang="en-US" sz="2800" dirty="0">
              <a:gradFill>
                <a:gsLst>
                  <a:gs pos="2917">
                    <a:schemeClr val="tx1"/>
                  </a:gs>
                  <a:gs pos="30000">
                    <a:schemeClr val="tx1"/>
                  </a:gs>
                </a:gsLst>
                <a:lin ang="5400000" scaled="0"/>
              </a:gradFill>
              <a:cs typeface="Segoe UI"/>
            </a:endParaRPr>
          </a:p>
          <a:p>
            <a:endParaRPr lang="en-US" sz="2800" dirty="0">
              <a:gradFill>
                <a:gsLst>
                  <a:gs pos="2917">
                    <a:schemeClr val="tx1"/>
                  </a:gs>
                  <a:gs pos="30000">
                    <a:schemeClr val="tx1"/>
                  </a:gs>
                </a:gsLst>
                <a:lin ang="5400000" scaled="0"/>
              </a:gradFill>
              <a:cs typeface="Segoe U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4" name="Content Placeholder 2">
            <a:extLst>
              <a:ext uri="{FF2B5EF4-FFF2-40B4-BE49-F238E27FC236}">
                <a16:creationId xmlns:a16="http://schemas.microsoft.com/office/drawing/2014/main" id="{73B2FAE6-B441-4EF2-90F4-035FF2AC5EA7}"/>
              </a:ext>
            </a:extLst>
          </p:cNvPr>
          <p:cNvSpPr txBox="1">
            <a:spLocks/>
          </p:cNvSpPr>
          <p:nvPr/>
        </p:nvSpPr>
        <p:spPr>
          <a:xfrm>
            <a:off x="1604468" y="4327972"/>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800" dirty="0">
                <a:gradFill>
                  <a:gsLst>
                    <a:gs pos="2917">
                      <a:schemeClr val="tx1"/>
                    </a:gs>
                    <a:gs pos="30000">
                      <a:schemeClr val="tx1"/>
                    </a:gs>
                  </a:gsLst>
                  <a:lin ang="5400000" scaled="0"/>
                </a:gradFill>
                <a:cs typeface="Segoe UI"/>
              </a:rPr>
              <a:t>If you have question/issue, please type it into the chat</a:t>
            </a:r>
          </a:p>
          <a:p>
            <a:r>
              <a:rPr lang="en-US" sz="2800" dirty="0">
                <a:gradFill>
                  <a:gsLst>
                    <a:gs pos="2917">
                      <a:schemeClr val="tx1"/>
                    </a:gs>
                    <a:gs pos="30000">
                      <a:schemeClr val="tx1"/>
                    </a:gs>
                  </a:gsLst>
                  <a:lin ang="5400000" scaled="0"/>
                </a:gradFill>
                <a:cs typeface="Segoe UI"/>
              </a:rPr>
              <a:t>A coach will either…</a:t>
            </a:r>
          </a:p>
          <a:p>
            <a:pPr lvl="1"/>
            <a:r>
              <a:rPr lang="en-US" sz="2800" dirty="0">
                <a:gradFill>
                  <a:gsLst>
                    <a:gs pos="2917">
                      <a:schemeClr val="tx1"/>
                    </a:gs>
                    <a:gs pos="30000">
                      <a:schemeClr val="tx1"/>
                    </a:gs>
                  </a:gsLst>
                  <a:lin ang="5400000" scaled="0"/>
                </a:gradFill>
                <a:cs typeface="Segoe UI"/>
              </a:rPr>
              <a:t>Answer directly in the chat</a:t>
            </a:r>
          </a:p>
          <a:p>
            <a:pPr lvl="1"/>
            <a:r>
              <a:rPr lang="en-US" sz="2800" dirty="0">
                <a:gradFill>
                  <a:gsLst>
                    <a:gs pos="2917">
                      <a:schemeClr val="tx1"/>
                    </a:gs>
                    <a:gs pos="30000">
                      <a:schemeClr val="tx1"/>
                    </a:gs>
                  </a:gsLst>
                  <a:lin ang="5400000" scaled="0"/>
                </a:gradFill>
                <a:cs typeface="Segoe UI"/>
              </a:rPr>
              <a:t>Have you share you screen in a 1-1 session</a:t>
            </a:r>
            <a:endParaRPr lang="en-US" sz="24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Tree>
    <p:extLst>
      <p:ext uri="{BB962C8B-B14F-4D97-AF65-F5344CB8AC3E}">
        <p14:creationId xmlns:p14="http://schemas.microsoft.com/office/powerpoint/2010/main" val="3465554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Workshop Environment</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356565"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800" dirty="0">
                <a:gradFill>
                  <a:gsLst>
                    <a:gs pos="2917">
                      <a:schemeClr val="tx1"/>
                    </a:gs>
                    <a:gs pos="30000">
                      <a:schemeClr val="tx1"/>
                    </a:gs>
                  </a:gsLst>
                  <a:lin ang="5400000" scaled="0"/>
                </a:gradFill>
                <a:cs typeface="Segoe UI"/>
              </a:rPr>
              <a:t>Git</a:t>
            </a:r>
          </a:p>
          <a:p>
            <a:pPr>
              <a:spcBef>
                <a:spcPts val="1200"/>
              </a:spcBef>
            </a:pPr>
            <a:r>
              <a:rPr lang="en-US" sz="2800" dirty="0">
                <a:gradFill>
                  <a:gsLst>
                    <a:gs pos="2917">
                      <a:schemeClr val="tx1"/>
                    </a:gs>
                    <a:gs pos="30000">
                      <a:schemeClr val="tx1"/>
                    </a:gs>
                  </a:gsLst>
                  <a:lin ang="5400000" scaled="0"/>
                </a:gradFill>
                <a:cs typeface="Segoe UI"/>
              </a:rPr>
              <a:t>.NET 5 SDK</a:t>
            </a:r>
          </a:p>
          <a:p>
            <a:pPr>
              <a:spcBef>
                <a:spcPts val="1200"/>
              </a:spcBef>
            </a:pPr>
            <a:r>
              <a:rPr lang="en-US" sz="2800" dirty="0">
                <a:gradFill>
                  <a:gsLst>
                    <a:gs pos="2917">
                      <a:schemeClr val="tx1"/>
                    </a:gs>
                    <a:gs pos="30000">
                      <a:schemeClr val="tx1"/>
                    </a:gs>
                  </a:gsLst>
                  <a:lin ang="5400000" scaled="0"/>
                </a:gradFill>
                <a:cs typeface="Segoe UI"/>
              </a:rPr>
              <a:t>Visual Studio Code</a:t>
            </a:r>
          </a:p>
          <a:p>
            <a:pPr lvl="1">
              <a:spcBef>
                <a:spcPts val="1200"/>
              </a:spcBef>
            </a:pPr>
            <a:r>
              <a:rPr lang="en-US" sz="2400" dirty="0">
                <a:gradFill>
                  <a:gsLst>
                    <a:gs pos="2917">
                      <a:schemeClr val="tx1"/>
                    </a:gs>
                    <a:gs pos="30000">
                      <a:schemeClr val="tx1"/>
                    </a:gs>
                  </a:gsLst>
                  <a:lin ang="5400000" scaled="0"/>
                </a:gradFill>
                <a:cs typeface="Segoe UI"/>
              </a:rPr>
              <a:t>C# extensions</a:t>
            </a:r>
          </a:p>
          <a:p>
            <a:pPr lvl="1">
              <a:spcBef>
                <a:spcPts val="1200"/>
              </a:spcBef>
            </a:pPr>
            <a:r>
              <a:rPr lang="en-US" sz="2400" dirty="0">
                <a:gradFill>
                  <a:gsLst>
                    <a:gs pos="2917">
                      <a:schemeClr val="tx1"/>
                    </a:gs>
                    <a:gs pos="30000">
                      <a:schemeClr val="tx1"/>
                    </a:gs>
                  </a:gsLst>
                  <a:lin ang="5400000" scaled="0"/>
                </a:gradFill>
                <a:cs typeface="Segoe UI"/>
              </a:rPr>
              <a:t>Rest Client extensions</a:t>
            </a:r>
          </a:p>
          <a:p>
            <a:pPr>
              <a:spcBef>
                <a:spcPts val="1200"/>
              </a:spcBef>
            </a:pPr>
            <a:r>
              <a:rPr lang="en-US" sz="2800" dirty="0">
                <a:gradFill>
                  <a:gsLst>
                    <a:gs pos="2917">
                      <a:schemeClr val="tx1"/>
                    </a:gs>
                    <a:gs pos="30000">
                      <a:schemeClr val="tx1"/>
                    </a:gs>
                  </a:gsLst>
                  <a:lin ang="5400000" scaled="0"/>
                </a:gradFill>
                <a:cs typeface="Segoe UI"/>
              </a:rPr>
              <a:t>Docker Desktop (</a:t>
            </a:r>
            <a:r>
              <a:rPr lang="en-US" sz="2400" i="1" dirty="0">
                <a:gradFill>
                  <a:gsLst>
                    <a:gs pos="2917">
                      <a:schemeClr val="tx1"/>
                    </a:gs>
                    <a:gs pos="30000">
                      <a:schemeClr val="tx1"/>
                    </a:gs>
                  </a:gsLst>
                  <a:lin ang="5400000" scaled="0"/>
                </a:gradFill>
                <a:cs typeface="Segoe UI"/>
              </a:rPr>
              <a:t>Linux mode</a:t>
            </a:r>
            <a:r>
              <a:rPr lang="en-US" sz="2800" dirty="0">
                <a:gradFill>
                  <a:gsLst>
                    <a:gs pos="2917">
                      <a:schemeClr val="tx1"/>
                    </a:gs>
                    <a:gs pos="30000">
                      <a:schemeClr val="tx1"/>
                    </a:gs>
                  </a:gsLst>
                  <a:lin ang="5400000" scaled="0"/>
                </a:gradFill>
                <a:cs typeface="Segoe UI"/>
              </a:rPr>
              <a:t>)</a:t>
            </a:r>
          </a:p>
          <a:p>
            <a:pPr>
              <a:spcBef>
                <a:spcPts val="1200"/>
              </a:spcBef>
            </a:pPr>
            <a:r>
              <a:rPr lang="en-US" sz="2800" dirty="0" err="1">
                <a:gradFill>
                  <a:gsLst>
                    <a:gs pos="2917">
                      <a:schemeClr val="tx1"/>
                    </a:gs>
                    <a:gs pos="30000">
                      <a:schemeClr val="tx1"/>
                    </a:gs>
                  </a:gsLst>
                  <a:lin ang="5400000" scaled="0"/>
                </a:gradFill>
                <a:cs typeface="Segoe UI"/>
              </a:rPr>
              <a:t>Dapr</a:t>
            </a:r>
            <a:r>
              <a:rPr lang="en-US" sz="2800" dirty="0">
                <a:gradFill>
                  <a:gsLst>
                    <a:gs pos="2917">
                      <a:schemeClr val="tx1"/>
                    </a:gs>
                    <a:gs pos="30000">
                      <a:schemeClr val="tx1"/>
                    </a:gs>
                  </a:gsLst>
                  <a:lin ang="5400000" scaled="0"/>
                </a:gradFill>
                <a:cs typeface="Segoe UI"/>
              </a:rPr>
              <a:t> </a:t>
            </a:r>
          </a:p>
          <a:p>
            <a:pPr>
              <a:spcBef>
                <a:spcPts val="1200"/>
              </a:spcBef>
            </a:pPr>
            <a:r>
              <a:rPr lang="en-US" sz="2800" dirty="0">
                <a:gradFill>
                  <a:gsLst>
                    <a:gs pos="2917">
                      <a:schemeClr val="tx1"/>
                    </a:gs>
                    <a:gs pos="30000">
                      <a:schemeClr val="tx1"/>
                    </a:gs>
                  </a:gsLst>
                  <a:lin ang="5400000" scaled="0"/>
                </a:gradFill>
                <a:cs typeface="Segoe UI"/>
              </a:rPr>
              <a:t>Typora (</a:t>
            </a:r>
            <a:r>
              <a:rPr lang="en-US" sz="2400" i="1" dirty="0">
                <a:gradFill>
                  <a:gsLst>
                    <a:gs pos="2917">
                      <a:schemeClr val="tx1"/>
                    </a:gs>
                    <a:gs pos="30000">
                      <a:schemeClr val="tx1"/>
                    </a:gs>
                  </a:gsLst>
                  <a:lin ang="5400000" scaled="0"/>
                </a:gradFill>
                <a:cs typeface="Segoe UI"/>
              </a:rPr>
              <a:t>optional markdown reader</a:t>
            </a:r>
            <a:r>
              <a:rPr lang="en-US" sz="2800" dirty="0">
                <a:gradFill>
                  <a:gsLst>
                    <a:gs pos="2917">
                      <a:schemeClr val="tx1"/>
                    </a:gs>
                    <a:gs pos="30000">
                      <a:schemeClr val="tx1"/>
                    </a:gs>
                  </a:gsLst>
                  <a:lin ang="5400000" scaled="0"/>
                </a:gradFill>
                <a:cs typeface="Segoe UI"/>
              </a:rPr>
              <a:t>)</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spTree>
    <p:extLst>
      <p:ext uri="{BB962C8B-B14F-4D97-AF65-F5344CB8AC3E}">
        <p14:creationId xmlns:p14="http://schemas.microsoft.com/office/powerpoint/2010/main" val="21501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a:xfrm>
            <a:off x="-96044" y="2589243"/>
            <a:ext cx="12288044" cy="2308324"/>
          </a:xfrm>
        </p:spPr>
        <p:txBody>
          <a:bodyPr/>
          <a:lstStyle/>
          <a:p>
            <a:pPr algn="ctr">
              <a:spcBef>
                <a:spcPts val="1800"/>
              </a:spcBef>
            </a:pPr>
            <a:r>
              <a:rPr lang="en-US" sz="5400" dirty="0" err="1"/>
              <a:t>Dapr</a:t>
            </a:r>
            <a:r>
              <a:rPr lang="en-US" sz="5400" dirty="0"/>
              <a:t> Introduction</a:t>
            </a:r>
            <a:br>
              <a:rPr lang="en-US" sz="5400" dirty="0"/>
            </a:br>
            <a:r>
              <a:rPr lang="en-US" sz="5400" dirty="0"/>
              <a:t>O</a:t>
            </a:r>
            <a:r>
              <a:rPr lang="en-US" sz="6000" i="1" dirty="0"/>
              <a:t>ri Zohar  </a:t>
            </a:r>
            <a:br>
              <a:rPr lang="en-US" sz="5400" dirty="0"/>
            </a:br>
            <a:r>
              <a:rPr lang="en-US" dirty="0"/>
              <a:t>Senior, Azure Incubations</a:t>
            </a:r>
          </a:p>
        </p:txBody>
      </p:sp>
      <p:grpSp>
        <p:nvGrpSpPr>
          <p:cNvPr id="13" name="Group 12">
            <a:extLst>
              <a:ext uri="{FF2B5EF4-FFF2-40B4-BE49-F238E27FC236}">
                <a16:creationId xmlns:a16="http://schemas.microsoft.com/office/drawing/2014/main" id="{2D475180-9944-4571-8F45-797F33BAAE7D}"/>
              </a:ext>
            </a:extLst>
          </p:cNvPr>
          <p:cNvGrpSpPr/>
          <p:nvPr/>
        </p:nvGrpSpPr>
        <p:grpSpPr>
          <a:xfrm rot="5400000" flipV="1">
            <a:off x="2946087" y="2946089"/>
            <a:ext cx="965827" cy="6858000"/>
            <a:chOff x="11226173" y="0"/>
            <a:chExt cx="965827" cy="6858000"/>
          </a:xfrm>
        </p:grpSpPr>
        <p:sp>
          <p:nvSpPr>
            <p:cNvPr id="16" name="Rectangle 15">
              <a:extLst>
                <a:ext uri="{FF2B5EF4-FFF2-40B4-BE49-F238E27FC236}">
                  <a16:creationId xmlns:a16="http://schemas.microsoft.com/office/drawing/2014/main" id="{59FF8D7D-7925-48C7-B926-F857CAA2D1D0}"/>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014C151-1343-4101-9D5E-B00BB18ECA48}"/>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49C833D-FABE-4B12-A873-823C3946D885}"/>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3DE6F4CF-81BA-4EBB-9567-C5D59E73D197}"/>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773C1E83-7D88-4362-8BA9-482E7D4E6018}"/>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AF2C6B7-AD03-4E8D-9954-7E1521C4DECC}"/>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ADFD908-6C8D-494C-959F-B74108086D65}"/>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5634E74-B454-4CFD-B110-7286D6E740B9}"/>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E4C1EC58-7D42-401E-87FA-E6EE548335DE}"/>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CF9FB132-C3F6-4DDE-AA2C-651F9F7CECE6}"/>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D7F1E70E-2C99-42F6-A504-94C713A5752A}"/>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7E568C6-2952-4CCF-8C34-F96D87196149}"/>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B7A1CA0F-D87C-43AE-B7A5-BF4C93066DD7}"/>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905659A8-1B05-47B3-B40C-A241A3D454B7}"/>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92776D14-6247-43BD-A7DA-F7BEFD83D38F}"/>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A3DF5624-CF53-4616-B935-3A916E0E23F2}"/>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4842422-8B0F-4389-8BA0-37611E354FE2}"/>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6C0A54B-E64E-4142-A005-468C4B179DF2}"/>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1A7736E-87A2-4A52-B232-6EDE8AABA472}"/>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32894886-16DC-4D19-975D-14831C03A76D}"/>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BB2524AD-2E91-4DC0-B34F-ADD19FB4C37E}"/>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53165E4-6518-4960-903A-470568FAFC77}"/>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99753042-8902-42DA-9973-E60B9472060B}"/>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0D7C9A3B-136B-4274-8B77-1955B74757E1}"/>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49AED1ED-50C5-4FB5-8D50-19D9C5C8A92B}"/>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FC46352-1602-46B5-BB5B-EAA8C2E3AA66}"/>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B23E550F-CE22-4E6B-BCFB-710560688511}"/>
              </a:ext>
            </a:extLst>
          </p:cNvPr>
          <p:cNvGrpSpPr/>
          <p:nvPr/>
        </p:nvGrpSpPr>
        <p:grpSpPr>
          <a:xfrm rot="16200000" flipV="1">
            <a:off x="8280089" y="-2946087"/>
            <a:ext cx="965827" cy="6858000"/>
            <a:chOff x="11226173" y="0"/>
            <a:chExt cx="965827" cy="6858000"/>
          </a:xfrm>
        </p:grpSpPr>
        <p:sp>
          <p:nvSpPr>
            <p:cNvPr id="45" name="Rectangle 44">
              <a:extLst>
                <a:ext uri="{FF2B5EF4-FFF2-40B4-BE49-F238E27FC236}">
                  <a16:creationId xmlns:a16="http://schemas.microsoft.com/office/drawing/2014/main" id="{1610D93F-4937-4BD2-920A-1B22E29FB13E}"/>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4CB3EE53-E4FD-4A23-ACCB-8A6B2787A02C}"/>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EFB8D09-1ABA-460F-8EDC-1F79A4FA114E}"/>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DD00096-6AD5-4879-8C17-AD48C199C031}"/>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82D7BFBE-95FE-47F5-97AC-2D13E1D46835}"/>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8B4A1FF-92BB-4F3B-9C37-961AD360B67A}"/>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99FA780-9BE0-412A-A3AB-E16AC95EEE09}"/>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D473ED3-9BF3-429B-8D8D-371D4CC4C04C}"/>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08C160C1-0B59-418C-9704-44008DBD3507}"/>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7F1EADC-7060-4B41-86E6-72CE5905B220}"/>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8A065E1E-8CCD-45DC-9C35-053D75E63552}"/>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AC607647-1A14-496A-8D0D-6EF555D7D537}"/>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A8474CF0-DF1E-4C24-8DF2-8513692672E3}"/>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E90E2FBC-22EE-4F16-9160-C984B6FB6F31}"/>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2BD0BCE-078C-40C7-B120-043C95B1C7F3}"/>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ADCFC14B-BABC-45AA-80C3-1791F17B5FF9}"/>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7A693EA7-66B0-44C8-8010-911E11F0F1B8}"/>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ECF2F1BD-3B55-412D-AD02-C1FF13948038}"/>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D616E97A-377A-474B-BD4D-E8EB3B41E684}"/>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D279D4A-904C-4E93-95C9-0BE1B22D702F}"/>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301D381-8933-41D0-B56C-1318F3296BFE}"/>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F512913B-61EE-4385-8899-692D50730343}"/>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BD5A5379-7FC5-4ED9-8CB6-D07D248533A2}"/>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67EBEC29-A92F-4197-B9DC-C27D141F030A}"/>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A60A545B-BC82-4D6C-8CAA-017187290063}"/>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3CB5F1F4-0BF9-4BAC-8491-40248599B29D}"/>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3" name="Picture 2">
            <a:extLst>
              <a:ext uri="{FF2B5EF4-FFF2-40B4-BE49-F238E27FC236}">
                <a16:creationId xmlns:a16="http://schemas.microsoft.com/office/drawing/2014/main" id="{89CA1547-797D-4FFF-99C3-2E043897EB4E}"/>
              </a:ext>
            </a:extLst>
          </p:cNvPr>
          <p:cNvPicPr>
            <a:picLocks noChangeAspect="1"/>
          </p:cNvPicPr>
          <p:nvPr/>
        </p:nvPicPr>
        <p:blipFill>
          <a:blip r:embed="rId3"/>
          <a:stretch>
            <a:fillRect/>
          </a:stretch>
        </p:blipFill>
        <p:spPr>
          <a:xfrm>
            <a:off x="7801444" y="3322810"/>
            <a:ext cx="1066667" cy="1095238"/>
          </a:xfrm>
          <a:prstGeom prst="rect">
            <a:avLst/>
          </a:prstGeom>
        </p:spPr>
      </p:pic>
    </p:spTree>
    <p:extLst>
      <p:ext uri="{BB962C8B-B14F-4D97-AF65-F5344CB8AC3E}">
        <p14:creationId xmlns:p14="http://schemas.microsoft.com/office/powerpoint/2010/main" val="2658022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3926" y="189288"/>
            <a:ext cx="11164807" cy="1094874"/>
          </a:xfrm>
        </p:spPr>
        <p:txBody>
          <a:bodyPr>
            <a:normAutofit/>
          </a:bodyPr>
          <a:lstStyle/>
          <a:p>
            <a:r>
              <a:rPr lang="en-US" sz="4400" dirty="0">
                <a:cs typeface="Calibri Light"/>
              </a:rPr>
              <a:t>Microservices evolution</a:t>
            </a:r>
            <a:endParaRPr lang="en-US" sz="4400" dirty="0"/>
          </a:p>
        </p:txBody>
      </p:sp>
      <p:sp>
        <p:nvSpPr>
          <p:cNvPr id="10" name="Content Placeholder 2">
            <a:extLst>
              <a:ext uri="{FF2B5EF4-FFF2-40B4-BE49-F238E27FC236}">
                <a16:creationId xmlns:a16="http://schemas.microsoft.com/office/drawing/2014/main" id="{8AC577D8-0750-4BB9-BEDD-E08A33397E1F}"/>
              </a:ext>
            </a:extLst>
          </p:cNvPr>
          <p:cNvSpPr>
            <a:spLocks noGrp="1"/>
          </p:cNvSpPr>
          <p:nvPr>
            <p:ph idx="1"/>
          </p:nvPr>
        </p:nvSpPr>
        <p:spPr>
          <a:xfrm>
            <a:off x="372809" y="1379916"/>
            <a:ext cx="10515600" cy="4351338"/>
          </a:xfrm>
        </p:spPr>
        <p:txBody>
          <a:bodyPr vert="horz" lIns="91440" tIns="45720" rIns="91440" bIns="45720" rtlCol="0" anchor="t">
            <a:normAutofit/>
          </a:bodyPr>
          <a:lstStyle/>
          <a:p>
            <a:r>
              <a:rPr lang="en-US" sz="2000" dirty="0">
                <a:solidFill>
                  <a:schemeClr val="tx1"/>
                </a:solidFill>
                <a:cs typeface="Calibri"/>
              </a:rPr>
              <a:t>Customers are evolving from monolithic to distributed microservice based apps…</a:t>
            </a:r>
          </a:p>
          <a:p>
            <a:endParaRPr lang="en-US" sz="2000" dirty="0">
              <a:cs typeface="Calibri"/>
            </a:endParaRPr>
          </a:p>
          <a:p>
            <a:endParaRPr lang="en-US" sz="2000" dirty="0">
              <a:solidFill>
                <a:schemeClr val="tx1"/>
              </a:solidFill>
              <a:cs typeface="Calibri"/>
            </a:endParaRPr>
          </a:p>
          <a:p>
            <a:endParaRPr lang="en-US" sz="2000" dirty="0">
              <a:cs typeface="Calibri"/>
            </a:endParaRPr>
          </a:p>
          <a:p>
            <a:endParaRPr lang="en-US" sz="2000" dirty="0">
              <a:solidFill>
                <a:schemeClr val="tx1"/>
              </a:solidFill>
              <a:cs typeface="Calibri"/>
            </a:endParaRPr>
          </a:p>
          <a:p>
            <a:endParaRPr lang="en-US" sz="2000" dirty="0">
              <a:cs typeface="Calibri"/>
            </a:endParaRPr>
          </a:p>
          <a:p>
            <a:endParaRPr lang="en-US" sz="2000" dirty="0">
              <a:solidFill>
                <a:schemeClr val="tx1"/>
              </a:solidFill>
              <a:cs typeface="Calibri"/>
            </a:endParaRPr>
          </a:p>
          <a:p>
            <a:endParaRPr lang="en-US" sz="2000" dirty="0">
              <a:cs typeface="Calibri"/>
            </a:endParaRPr>
          </a:p>
          <a:p>
            <a:endParaRPr lang="en-US" sz="2000" dirty="0">
              <a:solidFill>
                <a:schemeClr val="tx1"/>
              </a:solidFill>
              <a:cs typeface="Calibri"/>
            </a:endParaRPr>
          </a:p>
          <a:p>
            <a:r>
              <a:rPr lang="en-US" sz="2000" dirty="0">
                <a:solidFill>
                  <a:schemeClr val="tx1"/>
                </a:solidFill>
              </a:rPr>
              <a:t>Microservices provide agility:</a:t>
            </a:r>
          </a:p>
          <a:p>
            <a:pPr marL="509847" lvl="2" indent="-285750">
              <a:spcBef>
                <a:spcPts val="600"/>
              </a:spcBef>
              <a:buFont typeface="Arial" panose="020B0604020202020204" pitchFamily="34" charset="0"/>
              <a:buChar char="•"/>
            </a:pPr>
            <a:r>
              <a:rPr lang="en-US" sz="1800" dirty="0">
                <a:solidFill>
                  <a:schemeClr val="tx1"/>
                </a:solidFill>
              </a:rPr>
              <a:t>Services closely align to organizational capabilities</a:t>
            </a:r>
          </a:p>
          <a:p>
            <a:pPr marL="509847" lvl="2" indent="-285750">
              <a:spcBef>
                <a:spcPts val="600"/>
              </a:spcBef>
              <a:buFont typeface="Arial" panose="020B0604020202020204" pitchFamily="34" charset="0"/>
              <a:buChar char="•"/>
            </a:pPr>
            <a:r>
              <a:rPr lang="en-US" sz="1800" dirty="0">
                <a:solidFill>
                  <a:schemeClr val="tx1"/>
                </a:solidFill>
              </a:rPr>
              <a:t>Each can evolve independently and deploy frequently</a:t>
            </a:r>
          </a:p>
          <a:p>
            <a:pPr marL="509847" lvl="2" indent="-285750">
              <a:spcBef>
                <a:spcPts val="600"/>
              </a:spcBef>
              <a:buFont typeface="Arial" panose="020B0604020202020204" pitchFamily="34" charset="0"/>
              <a:buChar char="•"/>
            </a:pPr>
            <a:r>
              <a:rPr lang="en-US" sz="1800" dirty="0">
                <a:solidFill>
                  <a:schemeClr val="tx1"/>
                </a:solidFill>
              </a:rPr>
              <a:t>Can rapidly respond to changing market conditions</a:t>
            </a:r>
          </a:p>
          <a:p>
            <a:pPr marL="509847" lvl="2" indent="-285750">
              <a:spcBef>
                <a:spcPts val="600"/>
              </a:spcBef>
              <a:buFont typeface="Arial" panose="020B0604020202020204" pitchFamily="34" charset="0"/>
              <a:buChar char="•"/>
            </a:pPr>
            <a:r>
              <a:rPr lang="en-US" sz="1800" dirty="0">
                <a:solidFill>
                  <a:schemeClr val="tx1"/>
                </a:solidFill>
              </a:rPr>
              <a:t>Instantaneously update small areas of a live applications</a:t>
            </a: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1200" dirty="0">
              <a:solidFill>
                <a:schemeClr val="tx1"/>
              </a:solidFill>
            </a:endParaRPr>
          </a:p>
          <a:p>
            <a:endParaRPr lang="en-US" sz="2000" dirty="0">
              <a:solidFill>
                <a:schemeClr val="tx1"/>
              </a:solidFill>
            </a:endParaRPr>
          </a:p>
          <a:p>
            <a:endParaRPr lang="en-US" sz="2000" dirty="0">
              <a:solidFill>
                <a:schemeClr val="tx1"/>
              </a:solidFill>
            </a:endParaRPr>
          </a:p>
          <a:p>
            <a:pPr marL="509847" lvl="2" indent="-285750">
              <a:spcBef>
                <a:spcPts val="600"/>
              </a:spcBef>
              <a:buFont typeface="Arial" panose="020B0604020202020204" pitchFamily="34" charset="0"/>
              <a:buChar char="•"/>
            </a:pPr>
            <a:endParaRPr lang="en-US" sz="1800" dirty="0">
              <a:solidFill>
                <a:schemeClr val="tx1"/>
              </a:solidFill>
            </a:endParaRPr>
          </a:p>
          <a:p>
            <a:pPr marL="509847" lvl="2" indent="-285750">
              <a:spcBef>
                <a:spcPts val="600"/>
              </a:spcBef>
              <a:buFont typeface="Arial" panose="020B0604020202020204" pitchFamily="34" charset="0"/>
              <a:buChar char="•"/>
            </a:pPr>
            <a:endParaRPr lang="en-US" sz="1800" dirty="0">
              <a:solidFill>
                <a:schemeClr val="tx1"/>
              </a:solidFill>
            </a:endParaRPr>
          </a:p>
          <a:p>
            <a:pPr marL="457200" lvl="1" indent="0">
              <a:buNone/>
            </a:pPr>
            <a:endParaRPr lang="en-US" sz="1600" dirty="0"/>
          </a:p>
        </p:txBody>
      </p:sp>
      <p:pic>
        <p:nvPicPr>
          <p:cNvPr id="11" name="Picture 10">
            <a:extLst>
              <a:ext uri="{FF2B5EF4-FFF2-40B4-BE49-F238E27FC236}">
                <a16:creationId xmlns:a16="http://schemas.microsoft.com/office/drawing/2014/main" id="{1135222A-4BA5-40C5-A3A4-84B148C1EB91}"/>
              </a:ext>
            </a:extLst>
          </p:cNvPr>
          <p:cNvPicPr>
            <a:picLocks noChangeAspect="1"/>
          </p:cNvPicPr>
          <p:nvPr/>
        </p:nvPicPr>
        <p:blipFill>
          <a:blip r:embed="rId3"/>
          <a:stretch>
            <a:fillRect/>
          </a:stretch>
        </p:blipFill>
        <p:spPr>
          <a:xfrm>
            <a:off x="827442" y="2261631"/>
            <a:ext cx="4377859" cy="1808241"/>
          </a:xfrm>
          <a:prstGeom prst="rect">
            <a:avLst/>
          </a:prstGeom>
          <a:effectLst>
            <a:glow rad="304800">
              <a:schemeClr val="accent1">
                <a:alpha val="40000"/>
              </a:schemeClr>
            </a:glow>
          </a:effectLst>
        </p:spPr>
      </p:pic>
      <p:pic>
        <p:nvPicPr>
          <p:cNvPr id="12" name="Picture 11">
            <a:extLst>
              <a:ext uri="{FF2B5EF4-FFF2-40B4-BE49-F238E27FC236}">
                <a16:creationId xmlns:a16="http://schemas.microsoft.com/office/drawing/2014/main" id="{795522F3-158A-4DB8-BDC4-4435B0969AFC}"/>
              </a:ext>
            </a:extLst>
          </p:cNvPr>
          <p:cNvPicPr>
            <a:picLocks noChangeAspect="1"/>
          </p:cNvPicPr>
          <p:nvPr/>
        </p:nvPicPr>
        <p:blipFill>
          <a:blip r:embed="rId4"/>
          <a:stretch>
            <a:fillRect/>
          </a:stretch>
        </p:blipFill>
        <p:spPr>
          <a:xfrm>
            <a:off x="6806315" y="1959056"/>
            <a:ext cx="4473826" cy="2916186"/>
          </a:xfrm>
          <a:prstGeom prst="rect">
            <a:avLst/>
          </a:prstGeom>
          <a:effectLst>
            <a:glow rad="127000">
              <a:schemeClr val="accent1">
                <a:alpha val="40000"/>
              </a:schemeClr>
            </a:glow>
          </a:effectLst>
        </p:spPr>
      </p:pic>
      <p:sp>
        <p:nvSpPr>
          <p:cNvPr id="13" name="Arrow: Right 12">
            <a:extLst>
              <a:ext uri="{FF2B5EF4-FFF2-40B4-BE49-F238E27FC236}">
                <a16:creationId xmlns:a16="http://schemas.microsoft.com/office/drawing/2014/main" id="{DC7761EE-F0B2-4CFC-BB58-B60448D2827C}"/>
              </a:ext>
            </a:extLst>
          </p:cNvPr>
          <p:cNvSpPr/>
          <p:nvPr/>
        </p:nvSpPr>
        <p:spPr>
          <a:xfrm>
            <a:off x="5630609" y="2825715"/>
            <a:ext cx="858269" cy="1013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0197F71-6B29-4DEC-A6FF-3728AED09F4E}"/>
              </a:ext>
            </a:extLst>
          </p:cNvPr>
          <p:cNvSpPr txBox="1"/>
          <p:nvPr/>
        </p:nvSpPr>
        <p:spPr>
          <a:xfrm>
            <a:off x="731476" y="4201146"/>
            <a:ext cx="44738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lumMod val="50000"/>
                  </a:schemeClr>
                </a:solidFill>
                <a:effectLst/>
                <a:uLnTx/>
                <a:uFillTx/>
                <a:latin typeface="Calibri" panose="020F0502020204030204"/>
                <a:ea typeface="+mn-ea"/>
                <a:cs typeface="+mn-cs"/>
              </a:rPr>
              <a:t>Monolithic Architecture</a:t>
            </a:r>
          </a:p>
        </p:txBody>
      </p:sp>
      <p:sp>
        <p:nvSpPr>
          <p:cNvPr id="8" name="TextBox 7">
            <a:extLst>
              <a:ext uri="{FF2B5EF4-FFF2-40B4-BE49-F238E27FC236}">
                <a16:creationId xmlns:a16="http://schemas.microsoft.com/office/drawing/2014/main" id="{BC1CE614-8503-43AA-8A3C-4B01FDDFE18E}"/>
              </a:ext>
            </a:extLst>
          </p:cNvPr>
          <p:cNvSpPr txBox="1"/>
          <p:nvPr/>
        </p:nvSpPr>
        <p:spPr>
          <a:xfrm>
            <a:off x="6705385" y="4897230"/>
            <a:ext cx="457475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i="1" dirty="0">
                <a:solidFill>
                  <a:schemeClr val="bg1">
                    <a:lumMod val="50000"/>
                  </a:schemeClr>
                </a:solidFill>
                <a:latin typeface="Calibri" panose="020F0502020204030204"/>
              </a:rPr>
              <a:t>Microservices Architecture</a:t>
            </a:r>
          </a:p>
        </p:txBody>
      </p:sp>
    </p:spTree>
    <p:extLst>
      <p:ext uri="{BB962C8B-B14F-4D97-AF65-F5344CB8AC3E}">
        <p14:creationId xmlns:p14="http://schemas.microsoft.com/office/powerpoint/2010/main" val="169017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11161-0B0A-4045-9FEF-99EEE812C991}"/>
              </a:ext>
            </a:extLst>
          </p:cNvPr>
          <p:cNvSpPr>
            <a:spLocks noGrp="1"/>
          </p:cNvSpPr>
          <p:nvPr>
            <p:ph type="title"/>
          </p:nvPr>
        </p:nvSpPr>
        <p:spPr>
          <a:xfrm>
            <a:off x="391521" y="210872"/>
            <a:ext cx="11164807" cy="1094874"/>
          </a:xfrm>
        </p:spPr>
        <p:txBody>
          <a:bodyPr>
            <a:normAutofit/>
          </a:bodyPr>
          <a:lstStyle/>
          <a:p>
            <a:r>
              <a:rPr lang="en-US" sz="4400" dirty="0">
                <a:cs typeface="Calibri Light"/>
              </a:rPr>
              <a:t>Microservice challenges</a:t>
            </a:r>
            <a:endParaRPr lang="en-US" sz="4400" dirty="0"/>
          </a:p>
        </p:txBody>
      </p:sp>
      <p:sp>
        <p:nvSpPr>
          <p:cNvPr id="9" name="Content Placeholder 2">
            <a:extLst>
              <a:ext uri="{FF2B5EF4-FFF2-40B4-BE49-F238E27FC236}">
                <a16:creationId xmlns:a16="http://schemas.microsoft.com/office/drawing/2014/main" id="{EC473644-66C4-4EE5-875B-7E7BBBF12954}"/>
              </a:ext>
            </a:extLst>
          </p:cNvPr>
          <p:cNvSpPr txBox="1">
            <a:spLocks/>
          </p:cNvSpPr>
          <p:nvPr/>
        </p:nvSpPr>
        <p:spPr>
          <a:xfrm>
            <a:off x="619124" y="1261580"/>
            <a:ext cx="11081463" cy="5263397"/>
          </a:xfrm>
          <a:prstGeom prst="rect">
            <a:avLst/>
          </a:prstGeom>
        </p:spPr>
        <p:txBody>
          <a:bodyPr vert="horz" lIns="91440" tIns="45720" rIns="91440" bIns="45720" rtlCol="0" anchor="t">
            <a:noAutofit/>
          </a:bodyPr>
          <a:lstStyle>
            <a:lvl1pPr marL="114300" indent="-114300" algn="l" defTabSz="457200" rtl="0" eaLnBrk="1" latinLnBrk="0" hangingPunct="1">
              <a:lnSpc>
                <a:spcPct val="90000"/>
              </a:lnSpc>
              <a:spcBef>
                <a:spcPts val="500"/>
              </a:spcBef>
              <a:buFont typeface="Arial" panose="020B0604020202020204" pitchFamily="34" charset="0"/>
              <a:buChar char="•"/>
              <a:defRPr sz="1200" kern="1200">
                <a:solidFill>
                  <a:schemeClr val="bg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1200" kern="1200">
                <a:solidFill>
                  <a:schemeClr val="bg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r>
              <a:rPr lang="en-US" sz="2000" dirty="0">
                <a:solidFill>
                  <a:schemeClr val="tx1"/>
                </a:solidFill>
                <a:cs typeface="Calibri"/>
              </a:rPr>
              <a:t>Hosting independent, self-contained microservices require significant amounts of custom infrastructure code: Complex to build and expensive to maintain</a:t>
            </a: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3200" dirty="0">
              <a:solidFill>
                <a:schemeClr val="tx1"/>
              </a:solidFill>
              <a:cs typeface="Calibri"/>
            </a:endParaRPr>
          </a:p>
          <a:p>
            <a:endParaRPr lang="en-US" sz="3200" dirty="0">
              <a:solidFill>
                <a:schemeClr val="tx1"/>
              </a:solidFill>
              <a:cs typeface="Calibri"/>
            </a:endParaRPr>
          </a:p>
          <a:p>
            <a:endParaRPr lang="en-US" sz="2000" dirty="0">
              <a:solidFill>
                <a:schemeClr val="tx1"/>
              </a:solidFill>
              <a:cs typeface="Calibri"/>
            </a:endParaRPr>
          </a:p>
          <a:p>
            <a:endParaRPr lang="en-US" sz="2000" dirty="0">
              <a:solidFill>
                <a:schemeClr val="tx1"/>
              </a:solidFill>
              <a:cs typeface="Calibri"/>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p>
          <a:p>
            <a:endParaRPr lang="en-US" sz="2000" dirty="0"/>
          </a:p>
          <a:p>
            <a:endParaRPr lang="en-US" sz="2000" dirty="0"/>
          </a:p>
          <a:p>
            <a:endParaRPr lang="en-US" dirty="0"/>
          </a:p>
          <a:p>
            <a:endParaRPr lang="en-US" sz="2000" dirty="0"/>
          </a:p>
          <a:p>
            <a:endParaRPr lang="en-US" sz="2000" dirty="0"/>
          </a:p>
          <a:p>
            <a:endParaRPr lang="en-US" sz="2000" dirty="0"/>
          </a:p>
          <a:p>
            <a:pPr marL="457200" lvl="1" indent="0">
              <a:buFont typeface="Arial" panose="020B0604020202020204" pitchFamily="34" charset="0"/>
              <a:buNone/>
            </a:pPr>
            <a:endParaRPr lang="en-US" sz="1600" dirty="0"/>
          </a:p>
        </p:txBody>
      </p:sp>
      <p:sp>
        <p:nvSpPr>
          <p:cNvPr id="5" name="Content Placeholder 2">
            <a:extLst>
              <a:ext uri="{FF2B5EF4-FFF2-40B4-BE49-F238E27FC236}">
                <a16:creationId xmlns:a16="http://schemas.microsoft.com/office/drawing/2014/main" id="{47308C77-4761-4DA3-B11E-B21AE5680749}"/>
              </a:ext>
            </a:extLst>
          </p:cNvPr>
          <p:cNvSpPr txBox="1">
            <a:spLocks/>
          </p:cNvSpPr>
          <p:nvPr/>
        </p:nvSpPr>
        <p:spPr>
          <a:xfrm>
            <a:off x="7759218" y="2665640"/>
            <a:ext cx="4307665" cy="234963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i="1" u="sng" dirty="0">
                <a:cs typeface="Calibri"/>
              </a:rPr>
              <a:t>Plumbing Concerns:</a:t>
            </a:r>
          </a:p>
          <a:p>
            <a:pPr marL="0" indent="0">
              <a:buNone/>
            </a:pPr>
            <a:r>
              <a:rPr lang="en-US" sz="1800" dirty="0">
                <a:cs typeface="Calibri"/>
              </a:rPr>
              <a:t>      Service invocation </a:t>
            </a:r>
          </a:p>
          <a:p>
            <a:pPr marL="0" indent="0">
              <a:spcBef>
                <a:spcPts val="600"/>
              </a:spcBef>
              <a:buNone/>
            </a:pPr>
            <a:r>
              <a:rPr lang="en-US" sz="1800" dirty="0">
                <a:cs typeface="Calibri"/>
              </a:rPr>
              <a:t>      Pub/Sub messaging</a:t>
            </a:r>
          </a:p>
          <a:p>
            <a:pPr marL="0" indent="0">
              <a:spcBef>
                <a:spcPts val="600"/>
              </a:spcBef>
              <a:buNone/>
            </a:pPr>
            <a:r>
              <a:rPr lang="en-US" sz="1800" dirty="0">
                <a:cs typeface="Calibri"/>
              </a:rPr>
              <a:t>      Managing state</a:t>
            </a:r>
          </a:p>
          <a:p>
            <a:pPr marL="0" indent="0">
              <a:spcBef>
                <a:spcPts val="600"/>
              </a:spcBef>
              <a:buNone/>
            </a:pPr>
            <a:r>
              <a:rPr lang="en-US" sz="1800" dirty="0">
                <a:cs typeface="Calibri"/>
              </a:rPr>
              <a:t>      Binding to other services</a:t>
            </a:r>
          </a:p>
          <a:p>
            <a:pPr marL="0" indent="0">
              <a:spcBef>
                <a:spcPts val="600"/>
              </a:spcBef>
              <a:buNone/>
            </a:pPr>
            <a:r>
              <a:rPr lang="en-US" sz="1800" dirty="0">
                <a:cs typeface="Calibri"/>
              </a:rPr>
              <a:t>      Managing secrets</a:t>
            </a:r>
          </a:p>
          <a:p>
            <a:endParaRPr lang="en-US" sz="2000" dirty="0"/>
          </a:p>
          <a:p>
            <a:endParaRPr lang="en-US" sz="2000" dirty="0"/>
          </a:p>
          <a:p>
            <a:endParaRPr lang="en-US" sz="2000" dirty="0"/>
          </a:p>
          <a:p>
            <a:endParaRPr lang="en-US" sz="2000" b="1" dirty="0"/>
          </a:p>
          <a:p>
            <a:endParaRPr lang="en-US" sz="2000" dirty="0"/>
          </a:p>
          <a:p>
            <a:pPr marL="0" indent="0">
              <a:buNone/>
            </a:pPr>
            <a:endParaRPr lang="en-US" sz="2000" dirty="0"/>
          </a:p>
          <a:p>
            <a:endParaRPr lang="en-US" sz="1200" dirty="0"/>
          </a:p>
          <a:p>
            <a:pPr marL="457200" lvl="1" indent="0">
              <a:buFont typeface="Arial" panose="020B0604020202020204" pitchFamily="34" charset="0"/>
              <a:buNone/>
            </a:pPr>
            <a:endParaRPr lang="en-US" sz="1600" dirty="0"/>
          </a:p>
        </p:txBody>
      </p:sp>
      <p:sp>
        <p:nvSpPr>
          <p:cNvPr id="8" name="TextBox 7">
            <a:extLst>
              <a:ext uri="{FF2B5EF4-FFF2-40B4-BE49-F238E27FC236}">
                <a16:creationId xmlns:a16="http://schemas.microsoft.com/office/drawing/2014/main" id="{42E08625-C225-491A-A227-039A1C519FC7}"/>
              </a:ext>
            </a:extLst>
          </p:cNvPr>
          <p:cNvSpPr txBox="1"/>
          <p:nvPr/>
        </p:nvSpPr>
        <p:spPr>
          <a:xfrm>
            <a:off x="8850923" y="1836691"/>
            <a:ext cx="65" cy="307777"/>
          </a:xfrm>
          <a:prstGeom prst="rect">
            <a:avLst/>
          </a:prstGeom>
          <a:noFill/>
        </p:spPr>
        <p:txBody>
          <a:bodyPr wrap="none" lIns="0" tIns="0" rIns="0" bIns="0" rtlCol="0">
            <a:spAutoFit/>
          </a:bodyPr>
          <a:lstStyle/>
          <a:p>
            <a:pPr algn="l"/>
            <a:endParaRPr lang="en-US" sz="2000" dirty="0" err="1"/>
          </a:p>
        </p:txBody>
      </p:sp>
      <p:pic>
        <p:nvPicPr>
          <p:cNvPr id="106" name="Picture 105">
            <a:extLst>
              <a:ext uri="{FF2B5EF4-FFF2-40B4-BE49-F238E27FC236}">
                <a16:creationId xmlns:a16="http://schemas.microsoft.com/office/drawing/2014/main" id="{17762113-188E-4028-938A-2F2753B6EA3C}"/>
              </a:ext>
            </a:extLst>
          </p:cNvPr>
          <p:cNvPicPr>
            <a:picLocks noChangeAspect="1"/>
          </p:cNvPicPr>
          <p:nvPr/>
        </p:nvPicPr>
        <p:blipFill>
          <a:blip r:embed="rId3"/>
          <a:stretch>
            <a:fillRect/>
          </a:stretch>
        </p:blipFill>
        <p:spPr>
          <a:xfrm>
            <a:off x="947906" y="2229080"/>
            <a:ext cx="6185424" cy="4031861"/>
          </a:xfrm>
          <a:prstGeom prst="rect">
            <a:avLst/>
          </a:prstGeom>
          <a:solidFill>
            <a:srgbClr val="00CC00"/>
          </a:solidFill>
          <a:effectLst>
            <a:glow rad="127000">
              <a:schemeClr val="accent1">
                <a:alpha val="40000"/>
              </a:schemeClr>
            </a:glow>
          </a:effectLst>
        </p:spPr>
      </p:pic>
      <p:sp>
        <p:nvSpPr>
          <p:cNvPr id="107" name="Flowchart: Connector 106">
            <a:extLst>
              <a:ext uri="{FF2B5EF4-FFF2-40B4-BE49-F238E27FC236}">
                <a16:creationId xmlns:a16="http://schemas.microsoft.com/office/drawing/2014/main" id="{ACD18B11-4770-4C93-8930-E7394A0A51CB}"/>
              </a:ext>
            </a:extLst>
          </p:cNvPr>
          <p:cNvSpPr/>
          <p:nvPr/>
        </p:nvSpPr>
        <p:spPr>
          <a:xfrm>
            <a:off x="3417746" y="3822033"/>
            <a:ext cx="187911" cy="195161"/>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08" name="Flowchart: Connector 107">
            <a:extLst>
              <a:ext uri="{FF2B5EF4-FFF2-40B4-BE49-F238E27FC236}">
                <a16:creationId xmlns:a16="http://schemas.microsoft.com/office/drawing/2014/main" id="{20FF8A51-E36D-4563-95C9-21191F654DE8}"/>
              </a:ext>
            </a:extLst>
          </p:cNvPr>
          <p:cNvSpPr/>
          <p:nvPr/>
        </p:nvSpPr>
        <p:spPr>
          <a:xfrm>
            <a:off x="3987388" y="2448161"/>
            <a:ext cx="187911" cy="195161"/>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09" name="Flowchart: Connector 108">
            <a:extLst>
              <a:ext uri="{FF2B5EF4-FFF2-40B4-BE49-F238E27FC236}">
                <a16:creationId xmlns:a16="http://schemas.microsoft.com/office/drawing/2014/main" id="{1B1AE55E-82DE-4061-B77C-B7D9093EB817}"/>
              </a:ext>
            </a:extLst>
          </p:cNvPr>
          <p:cNvSpPr/>
          <p:nvPr/>
        </p:nvSpPr>
        <p:spPr>
          <a:xfrm>
            <a:off x="6465745" y="2698216"/>
            <a:ext cx="187911" cy="195161"/>
          </a:xfrm>
          <a:prstGeom prst="flowChartConnector">
            <a:avLst/>
          </a:prstGeom>
          <a:solidFill>
            <a:srgbClr val="4309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10" name="Flowchart: Connector 109">
            <a:extLst>
              <a:ext uri="{FF2B5EF4-FFF2-40B4-BE49-F238E27FC236}">
                <a16:creationId xmlns:a16="http://schemas.microsoft.com/office/drawing/2014/main" id="{17E479ED-7056-4B04-920B-278F7D7358C6}"/>
              </a:ext>
            </a:extLst>
          </p:cNvPr>
          <p:cNvSpPr/>
          <p:nvPr/>
        </p:nvSpPr>
        <p:spPr>
          <a:xfrm>
            <a:off x="5970252" y="3727290"/>
            <a:ext cx="187911" cy="195161"/>
          </a:xfrm>
          <a:prstGeom prst="flowChartConnector">
            <a:avLst/>
          </a:prstGeom>
          <a:solidFill>
            <a:srgbClr val="0F1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
        <p:nvSpPr>
          <p:cNvPr id="111" name="Flowchart: Connector 110">
            <a:extLst>
              <a:ext uri="{FF2B5EF4-FFF2-40B4-BE49-F238E27FC236}">
                <a16:creationId xmlns:a16="http://schemas.microsoft.com/office/drawing/2014/main" id="{90A1CC7D-2B41-44D7-BD18-528AD0278E21}"/>
              </a:ext>
            </a:extLst>
          </p:cNvPr>
          <p:cNvSpPr/>
          <p:nvPr/>
        </p:nvSpPr>
        <p:spPr>
          <a:xfrm>
            <a:off x="5904590" y="2650774"/>
            <a:ext cx="187911" cy="195161"/>
          </a:xfrm>
          <a:prstGeom prst="flowChartConnector">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112" name="Flowchart: Connector 111">
            <a:extLst>
              <a:ext uri="{FF2B5EF4-FFF2-40B4-BE49-F238E27FC236}">
                <a16:creationId xmlns:a16="http://schemas.microsoft.com/office/drawing/2014/main" id="{781A365B-5923-4B19-95EB-DCE7B0E1004C}"/>
              </a:ext>
            </a:extLst>
          </p:cNvPr>
          <p:cNvSpPr/>
          <p:nvPr/>
        </p:nvSpPr>
        <p:spPr>
          <a:xfrm>
            <a:off x="7880697" y="4124476"/>
            <a:ext cx="274320" cy="274320"/>
          </a:xfrm>
          <a:prstGeom prst="flowChartConnector">
            <a:avLst/>
          </a:prstGeom>
          <a:solidFill>
            <a:srgbClr val="0F1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13" name="Flowchart: Connector 112">
            <a:extLst>
              <a:ext uri="{FF2B5EF4-FFF2-40B4-BE49-F238E27FC236}">
                <a16:creationId xmlns:a16="http://schemas.microsoft.com/office/drawing/2014/main" id="{8E9CC223-13A9-4888-B5FA-CD93D68F7458}"/>
              </a:ext>
            </a:extLst>
          </p:cNvPr>
          <p:cNvSpPr/>
          <p:nvPr/>
        </p:nvSpPr>
        <p:spPr>
          <a:xfrm>
            <a:off x="3988865" y="2991183"/>
            <a:ext cx="187911" cy="195161"/>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14" name="Flowchart: Connector 113">
            <a:extLst>
              <a:ext uri="{FF2B5EF4-FFF2-40B4-BE49-F238E27FC236}">
                <a16:creationId xmlns:a16="http://schemas.microsoft.com/office/drawing/2014/main" id="{917177C6-6572-4364-BDBB-F7F92711CA96}"/>
              </a:ext>
            </a:extLst>
          </p:cNvPr>
          <p:cNvSpPr/>
          <p:nvPr/>
        </p:nvSpPr>
        <p:spPr>
          <a:xfrm>
            <a:off x="3990344" y="3489817"/>
            <a:ext cx="187911" cy="195161"/>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15" name="Flowchart: Connector 114">
            <a:extLst>
              <a:ext uri="{FF2B5EF4-FFF2-40B4-BE49-F238E27FC236}">
                <a16:creationId xmlns:a16="http://schemas.microsoft.com/office/drawing/2014/main" id="{440118F1-40F6-4F39-9EBA-953AF3A944C2}"/>
              </a:ext>
            </a:extLst>
          </p:cNvPr>
          <p:cNvSpPr/>
          <p:nvPr/>
        </p:nvSpPr>
        <p:spPr>
          <a:xfrm>
            <a:off x="3991822" y="4379064"/>
            <a:ext cx="187911" cy="195161"/>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16" name="Flowchart: Connector 115">
            <a:extLst>
              <a:ext uri="{FF2B5EF4-FFF2-40B4-BE49-F238E27FC236}">
                <a16:creationId xmlns:a16="http://schemas.microsoft.com/office/drawing/2014/main" id="{8CCEB8E2-9309-4FC0-9387-3618E91DBC15}"/>
              </a:ext>
            </a:extLst>
          </p:cNvPr>
          <p:cNvSpPr/>
          <p:nvPr/>
        </p:nvSpPr>
        <p:spPr>
          <a:xfrm>
            <a:off x="3984418" y="5650046"/>
            <a:ext cx="187911" cy="195161"/>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17" name="Flowchart: Connector 116">
            <a:extLst>
              <a:ext uri="{FF2B5EF4-FFF2-40B4-BE49-F238E27FC236}">
                <a16:creationId xmlns:a16="http://schemas.microsoft.com/office/drawing/2014/main" id="{AE175275-033D-4996-9436-145A5B8ACAC1}"/>
              </a:ext>
            </a:extLst>
          </p:cNvPr>
          <p:cNvSpPr/>
          <p:nvPr/>
        </p:nvSpPr>
        <p:spPr>
          <a:xfrm>
            <a:off x="6368033" y="3033764"/>
            <a:ext cx="187911" cy="195161"/>
          </a:xfrm>
          <a:prstGeom prst="flowChartConnector">
            <a:avLst/>
          </a:prstGeom>
          <a:solidFill>
            <a:srgbClr val="4309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18" name="Flowchart: Connector 117">
            <a:extLst>
              <a:ext uri="{FF2B5EF4-FFF2-40B4-BE49-F238E27FC236}">
                <a16:creationId xmlns:a16="http://schemas.microsoft.com/office/drawing/2014/main" id="{B20367A4-B1D1-481C-8346-EB7636E1EEFF}"/>
              </a:ext>
            </a:extLst>
          </p:cNvPr>
          <p:cNvSpPr/>
          <p:nvPr/>
        </p:nvSpPr>
        <p:spPr>
          <a:xfrm>
            <a:off x="6344411" y="3576785"/>
            <a:ext cx="187911" cy="195161"/>
          </a:xfrm>
          <a:prstGeom prst="flowChartConnector">
            <a:avLst/>
          </a:prstGeom>
          <a:solidFill>
            <a:srgbClr val="4309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19" name="Flowchart: Connector 118">
            <a:extLst>
              <a:ext uri="{FF2B5EF4-FFF2-40B4-BE49-F238E27FC236}">
                <a16:creationId xmlns:a16="http://schemas.microsoft.com/office/drawing/2014/main" id="{E5C245CD-C902-4E9D-8696-ECCF53BD797A}"/>
              </a:ext>
            </a:extLst>
          </p:cNvPr>
          <p:cNvSpPr/>
          <p:nvPr/>
        </p:nvSpPr>
        <p:spPr>
          <a:xfrm>
            <a:off x="6337014" y="4096458"/>
            <a:ext cx="187911" cy="195161"/>
          </a:xfrm>
          <a:prstGeom prst="flowChartConnector">
            <a:avLst/>
          </a:prstGeom>
          <a:solidFill>
            <a:srgbClr val="4309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20" name="Flowchart: Connector 119">
            <a:extLst>
              <a:ext uri="{FF2B5EF4-FFF2-40B4-BE49-F238E27FC236}">
                <a16:creationId xmlns:a16="http://schemas.microsoft.com/office/drawing/2014/main" id="{6952BFCC-24EB-4AA0-A5ED-417692563C1D}"/>
              </a:ext>
            </a:extLst>
          </p:cNvPr>
          <p:cNvSpPr/>
          <p:nvPr/>
        </p:nvSpPr>
        <p:spPr>
          <a:xfrm>
            <a:off x="6334437" y="4488556"/>
            <a:ext cx="187911" cy="195161"/>
          </a:xfrm>
          <a:prstGeom prst="flowChartConnector">
            <a:avLst/>
          </a:prstGeom>
          <a:solidFill>
            <a:srgbClr val="4309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21" name="Flowchart: Connector 120">
            <a:extLst>
              <a:ext uri="{FF2B5EF4-FFF2-40B4-BE49-F238E27FC236}">
                <a16:creationId xmlns:a16="http://schemas.microsoft.com/office/drawing/2014/main" id="{7BF12268-F486-457A-AA03-010557C06011}"/>
              </a:ext>
            </a:extLst>
          </p:cNvPr>
          <p:cNvSpPr/>
          <p:nvPr/>
        </p:nvSpPr>
        <p:spPr>
          <a:xfrm>
            <a:off x="6498126" y="4866077"/>
            <a:ext cx="187911" cy="195161"/>
          </a:xfrm>
          <a:prstGeom prst="flowChartConnector">
            <a:avLst/>
          </a:prstGeom>
          <a:solidFill>
            <a:srgbClr val="4309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22" name="Flowchart: Connector 121">
            <a:extLst>
              <a:ext uri="{FF2B5EF4-FFF2-40B4-BE49-F238E27FC236}">
                <a16:creationId xmlns:a16="http://schemas.microsoft.com/office/drawing/2014/main" id="{6D49E6C1-E8A6-42F5-9398-01BE847331D0}"/>
              </a:ext>
            </a:extLst>
          </p:cNvPr>
          <p:cNvSpPr/>
          <p:nvPr/>
        </p:nvSpPr>
        <p:spPr>
          <a:xfrm>
            <a:off x="5964146" y="4007676"/>
            <a:ext cx="187911" cy="195161"/>
          </a:xfrm>
          <a:prstGeom prst="flowChartConnector">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123" name="Flowchart: Connector 122">
            <a:extLst>
              <a:ext uri="{FF2B5EF4-FFF2-40B4-BE49-F238E27FC236}">
                <a16:creationId xmlns:a16="http://schemas.microsoft.com/office/drawing/2014/main" id="{746E9E5E-61C9-4505-89D9-3F723B0E0682}"/>
              </a:ext>
            </a:extLst>
          </p:cNvPr>
          <p:cNvSpPr/>
          <p:nvPr/>
        </p:nvSpPr>
        <p:spPr>
          <a:xfrm>
            <a:off x="5965625" y="4568449"/>
            <a:ext cx="187911" cy="195161"/>
          </a:xfrm>
          <a:prstGeom prst="flowChartConnector">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124" name="Flowchart: Connector 123">
            <a:extLst>
              <a:ext uri="{FF2B5EF4-FFF2-40B4-BE49-F238E27FC236}">
                <a16:creationId xmlns:a16="http://schemas.microsoft.com/office/drawing/2014/main" id="{2D81CA79-35D6-496D-BBDF-C9DE7458F09F}"/>
              </a:ext>
            </a:extLst>
          </p:cNvPr>
          <p:cNvSpPr/>
          <p:nvPr/>
        </p:nvSpPr>
        <p:spPr>
          <a:xfrm>
            <a:off x="5959707" y="5840916"/>
            <a:ext cx="187911" cy="195161"/>
          </a:xfrm>
          <a:prstGeom prst="flowChartConnector">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125" name="Flowchart: Connector 124">
            <a:extLst>
              <a:ext uri="{FF2B5EF4-FFF2-40B4-BE49-F238E27FC236}">
                <a16:creationId xmlns:a16="http://schemas.microsoft.com/office/drawing/2014/main" id="{832253F0-52B0-4D4D-9176-A0572BE76DC5}"/>
              </a:ext>
            </a:extLst>
          </p:cNvPr>
          <p:cNvSpPr/>
          <p:nvPr/>
        </p:nvSpPr>
        <p:spPr>
          <a:xfrm>
            <a:off x="7869727" y="3449317"/>
            <a:ext cx="274320" cy="274320"/>
          </a:xfrm>
          <a:prstGeom prst="flowChartConnector">
            <a:avLst/>
          </a:prstGeom>
          <a:solidFill>
            <a:srgbClr val="4309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126" name="Flowchart: Connector 125">
            <a:extLst>
              <a:ext uri="{FF2B5EF4-FFF2-40B4-BE49-F238E27FC236}">
                <a16:creationId xmlns:a16="http://schemas.microsoft.com/office/drawing/2014/main" id="{BA372E65-77F4-4D42-9F18-52D568ECAEC6}"/>
              </a:ext>
            </a:extLst>
          </p:cNvPr>
          <p:cNvSpPr/>
          <p:nvPr/>
        </p:nvSpPr>
        <p:spPr>
          <a:xfrm>
            <a:off x="7880573" y="3775493"/>
            <a:ext cx="274320" cy="274320"/>
          </a:xfrm>
          <a:prstGeom prst="flowChartConnector">
            <a:avLst/>
          </a:prstGeom>
          <a:solidFill>
            <a:srgbClr val="00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27" name="Flowchart: Connector 126">
            <a:extLst>
              <a:ext uri="{FF2B5EF4-FFF2-40B4-BE49-F238E27FC236}">
                <a16:creationId xmlns:a16="http://schemas.microsoft.com/office/drawing/2014/main" id="{3F11B5E0-BD1D-450D-9F86-DBDE84903B5A}"/>
              </a:ext>
            </a:extLst>
          </p:cNvPr>
          <p:cNvSpPr/>
          <p:nvPr/>
        </p:nvSpPr>
        <p:spPr>
          <a:xfrm>
            <a:off x="5905359" y="3218027"/>
            <a:ext cx="187911" cy="195161"/>
          </a:xfrm>
          <a:prstGeom prst="flowChartConnector">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128" name="Flowchart: Connector 127">
            <a:extLst>
              <a:ext uri="{FF2B5EF4-FFF2-40B4-BE49-F238E27FC236}">
                <a16:creationId xmlns:a16="http://schemas.microsoft.com/office/drawing/2014/main" id="{0AA9BEB8-3751-48CF-AEE3-74A350904466}"/>
              </a:ext>
            </a:extLst>
          </p:cNvPr>
          <p:cNvSpPr/>
          <p:nvPr/>
        </p:nvSpPr>
        <p:spPr>
          <a:xfrm>
            <a:off x="5915878" y="3994162"/>
            <a:ext cx="187911" cy="195161"/>
          </a:xfrm>
          <a:prstGeom prst="flowChartConnector">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129" name="Flowchart: Connector 128">
            <a:extLst>
              <a:ext uri="{FF2B5EF4-FFF2-40B4-BE49-F238E27FC236}">
                <a16:creationId xmlns:a16="http://schemas.microsoft.com/office/drawing/2014/main" id="{51583EFD-551B-4183-97E2-6D64C0EADB11}"/>
              </a:ext>
            </a:extLst>
          </p:cNvPr>
          <p:cNvSpPr/>
          <p:nvPr/>
        </p:nvSpPr>
        <p:spPr>
          <a:xfrm>
            <a:off x="5898943" y="4552966"/>
            <a:ext cx="187911" cy="195161"/>
          </a:xfrm>
          <a:prstGeom prst="flowChartConnector">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130" name="Flowchart: Connector 129">
            <a:extLst>
              <a:ext uri="{FF2B5EF4-FFF2-40B4-BE49-F238E27FC236}">
                <a16:creationId xmlns:a16="http://schemas.microsoft.com/office/drawing/2014/main" id="{DCC063F0-5ABF-4620-93D8-9D0B91FA9126}"/>
              </a:ext>
            </a:extLst>
          </p:cNvPr>
          <p:cNvSpPr/>
          <p:nvPr/>
        </p:nvSpPr>
        <p:spPr>
          <a:xfrm>
            <a:off x="5916696" y="5259029"/>
            <a:ext cx="187911" cy="195161"/>
          </a:xfrm>
          <a:prstGeom prst="flowChartConnector">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131" name="Flowchart: Connector 130">
            <a:extLst>
              <a:ext uri="{FF2B5EF4-FFF2-40B4-BE49-F238E27FC236}">
                <a16:creationId xmlns:a16="http://schemas.microsoft.com/office/drawing/2014/main" id="{85EA4A99-9B5D-4763-8782-D77C7CD8B5E9}"/>
              </a:ext>
            </a:extLst>
          </p:cNvPr>
          <p:cNvSpPr/>
          <p:nvPr/>
        </p:nvSpPr>
        <p:spPr>
          <a:xfrm>
            <a:off x="7890133" y="4426531"/>
            <a:ext cx="274320" cy="274320"/>
          </a:xfrm>
          <a:prstGeom prst="flowChartConnector">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sp>
        <p:nvSpPr>
          <p:cNvPr id="132" name="Flowchart: Connector 131">
            <a:extLst>
              <a:ext uri="{FF2B5EF4-FFF2-40B4-BE49-F238E27FC236}">
                <a16:creationId xmlns:a16="http://schemas.microsoft.com/office/drawing/2014/main" id="{050F6D85-CE7E-4362-A563-C279C6E3DD39}"/>
              </a:ext>
            </a:extLst>
          </p:cNvPr>
          <p:cNvSpPr/>
          <p:nvPr/>
        </p:nvSpPr>
        <p:spPr>
          <a:xfrm>
            <a:off x="7864081" y="3138868"/>
            <a:ext cx="274320" cy="274320"/>
          </a:xfrm>
          <a:prstGeom prst="flowChartConnecto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133" name="Flowchart: Connector 132">
            <a:extLst>
              <a:ext uri="{FF2B5EF4-FFF2-40B4-BE49-F238E27FC236}">
                <a16:creationId xmlns:a16="http://schemas.microsoft.com/office/drawing/2014/main" id="{D4D16C2F-1914-4C34-B6F8-94B493C71A69}"/>
              </a:ext>
            </a:extLst>
          </p:cNvPr>
          <p:cNvSpPr/>
          <p:nvPr/>
        </p:nvSpPr>
        <p:spPr>
          <a:xfrm>
            <a:off x="5974873" y="5847034"/>
            <a:ext cx="187911" cy="195161"/>
          </a:xfrm>
          <a:prstGeom prst="flowChartConnector">
            <a:avLst/>
          </a:prstGeom>
          <a:solidFill>
            <a:srgbClr val="0F1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Tree>
    <p:extLst>
      <p:ext uri="{BB962C8B-B14F-4D97-AF65-F5344CB8AC3E}">
        <p14:creationId xmlns:p14="http://schemas.microsoft.com/office/powerpoint/2010/main" val="309886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3"/>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1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121"/>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17"/>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18"/>
                                        </p:tgtEl>
                                        <p:attrNameLst>
                                          <p:attrName>style.visibility</p:attrName>
                                        </p:attrNameLst>
                                      </p:cBhvr>
                                      <p:to>
                                        <p:strVal val="hidden"/>
                                      </p:to>
                                    </p:set>
                                  </p:childTnLst>
                                </p:cTn>
                              </p:par>
                              <p:par>
                                <p:cTn id="73" presetID="1" presetClass="exit" presetSubtype="0" fill="hold" grpId="2" nodeType="withEffect">
                                  <p:stCondLst>
                                    <p:cond delay="0"/>
                                  </p:stCondLst>
                                  <p:childTnLst>
                                    <p:set>
                                      <p:cBhvr>
                                        <p:cTn id="74" dur="1" fill="hold">
                                          <p:stCondLst>
                                            <p:cond delay="0"/>
                                          </p:stCondLst>
                                        </p:cTn>
                                        <p:tgtEl>
                                          <p:spTgt spid="120"/>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0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122"/>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2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2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23"/>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1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1"/>
                                        </p:tgtEl>
                                        <p:attrNameLst>
                                          <p:attrName>style.visibility</p:attrName>
                                        </p:attrNameLst>
                                      </p:cBhvr>
                                      <p:to>
                                        <p:strVal val="visible"/>
                                      </p:to>
                                    </p:set>
                                  </p:childTnLst>
                                </p:cTn>
                              </p:par>
                              <p:par>
                                <p:cTn id="95" presetID="1" presetClass="exit" presetSubtype="0" fill="hold" grpId="1" nodeType="withEffect">
                                  <p:stCondLst>
                                    <p:cond delay="0"/>
                                  </p:stCondLst>
                                  <p:childTnLst>
                                    <p:set>
                                      <p:cBhvr>
                                        <p:cTn id="96" dur="1" fill="hold">
                                          <p:stCondLst>
                                            <p:cond delay="0"/>
                                          </p:stCondLst>
                                        </p:cTn>
                                        <p:tgtEl>
                                          <p:spTgt spid="11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33"/>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12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7" grpId="0" animBg="1"/>
      <p:bldP spid="107" grpId="1" animBg="1"/>
      <p:bldP spid="108" grpId="0" animBg="1"/>
      <p:bldP spid="108" grpId="1" animBg="1"/>
      <p:bldP spid="109" grpId="0" animBg="1"/>
      <p:bldP spid="109" grpId="1" animBg="1"/>
      <p:bldP spid="110" grpId="0" animBg="1"/>
      <p:bldP spid="110" grpId="1" animBg="1"/>
      <p:bldP spid="111" grpId="0" animBg="1"/>
      <p:bldP spid="112" grpId="0"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0" grpId="2"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3"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PGtkd3zCYlSBs01o0981G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PGtkd3zCYlSBs01o0981G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PGtkd3zCYlSBs01o0981GQ"/>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mCL5Z33Vbkox2OtfbsAVt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tzf6g6XLyEBbkF97PsdZw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mCL5Z33Vbkox2OtfbsAVt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mCL5Z33Vbkox2OtfbsAVt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xz6dVnVe3RNQj5DA_k6QQ"/>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Custom 1">
      <a:dk1>
        <a:srgbClr val="505050"/>
      </a:dk1>
      <a:lt1>
        <a:srgbClr val="FFFFFF"/>
      </a:lt1>
      <a:dk2>
        <a:srgbClr val="243A5E"/>
      </a:dk2>
      <a:lt2>
        <a:srgbClr val="E6E6E6"/>
      </a:lt2>
      <a:accent1>
        <a:srgbClr val="243A5E"/>
      </a:accent1>
      <a:accent2>
        <a:srgbClr val="0078D4"/>
      </a:accent2>
      <a:accent3>
        <a:srgbClr val="D83B01"/>
      </a:accent3>
      <a:accent4>
        <a:srgbClr val="D2D2D2"/>
      </a:accent4>
      <a:accent5>
        <a:srgbClr val="50E6FF"/>
      </a:accent5>
      <a:accent6>
        <a:srgbClr val="28A7E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2.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13.xml><?xml version="1.0" encoding="utf-8"?>
<a:theme xmlns:a="http://schemas.openxmlformats.org/drawingml/2006/main" name="FY21 Consulting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4.xml><?xml version="1.0" encoding="utf-8"?>
<a:theme xmlns:a="http://schemas.openxmlformats.org/drawingml/2006/main" name="7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9583D8A-7E57-443B-9DE3-B18666005648}" vid="{87437C40-1560-455B-8731-B09D26A5FF7E}"/>
    </a:ext>
  </a:extLst>
</a:theme>
</file>

<file path=ppt/theme/theme15.xml><?xml version="1.0" encoding="utf-8"?>
<a:theme xmlns:a="http://schemas.openxmlformats.org/drawingml/2006/main" name="LIGHT GRAY TEMPLATE">
  <a:themeElements>
    <a:clrScheme name="Custom 13">
      <a:dk1>
        <a:srgbClr val="353535"/>
      </a:dk1>
      <a:lt1>
        <a:srgbClr val="FFFFFF"/>
      </a:lt1>
      <a:dk2>
        <a:srgbClr val="505050"/>
      </a:dk2>
      <a:lt2>
        <a:srgbClr val="E6E6E6"/>
      </a:lt2>
      <a:accent1>
        <a:srgbClr val="D83B01"/>
      </a:accent1>
      <a:accent2>
        <a:srgbClr val="FF8C00"/>
      </a:accent2>
      <a:accent3>
        <a:srgbClr val="D2D2D2"/>
      </a:accent3>
      <a:accent4>
        <a:srgbClr val="737373"/>
      </a:accent4>
      <a:accent5>
        <a:srgbClr val="0078D7"/>
      </a:accent5>
      <a:accent6>
        <a:srgbClr val="00B294"/>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ORANGE_2017_03.potx" id="{B13F9188-E9F3-4444-BE32-9B28D58C92E5}" vid="{A8B11B45-EAC4-40B8-847E-DB5FE28379EB}"/>
    </a:ext>
  </a:extLst>
</a:theme>
</file>

<file path=ppt/theme/theme16.xml><?xml version="1.0" encoding="utf-8"?>
<a:theme xmlns:a="http://schemas.openxmlformats.org/drawingml/2006/main" name="1_1-50006_City Lights - Purple">
  <a:themeElements>
    <a:clrScheme name="City Lights">
      <a:dk1>
        <a:srgbClr val="FFFFFF"/>
      </a:dk1>
      <a:lt1>
        <a:srgbClr val="505050"/>
      </a:lt1>
      <a:dk2>
        <a:srgbClr val="EAEAEA"/>
      </a:dk2>
      <a:lt2>
        <a:srgbClr val="32145A"/>
      </a:lt2>
      <a:accent1>
        <a:srgbClr val="5C2D91"/>
      </a:accent1>
      <a:accent2>
        <a:srgbClr val="008272"/>
      </a:accent2>
      <a:accent3>
        <a:srgbClr val="D83B01"/>
      </a:accent3>
      <a:accent4>
        <a:srgbClr val="0078D7"/>
      </a:accent4>
      <a:accent5>
        <a:srgbClr val="00188F"/>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ity Lights PPT Template_v09.potx" id="{2C2E5424-E1D2-450A-9B91-36A1FA6FEDB6}" vid="{01F075DE-385E-4256-93FA-A0C101CA14B1}"/>
    </a:ext>
  </a:extLst>
</a:theme>
</file>

<file path=ppt/theme/theme17.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8.xml><?xml version="1.0" encoding="utf-8"?>
<a:theme xmlns:a="http://schemas.openxmlformats.org/drawingml/2006/main" name="9-51041_Microsoft_US_Digital_Transformation_Academ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US_DTA_16x9_Template.potx" id="{1CEA9176-AECE-4A06-97CA-BD3238DF1F65}" vid="{99E3E8FD-BCB9-4B58-A0A8-9914A1350320}"/>
    </a:ext>
  </a:extLst>
</a:theme>
</file>

<file path=ppt/theme/theme19.xml><?xml version="1.0" encoding="utf-8"?>
<a:theme xmlns:a="http://schemas.openxmlformats.org/drawingml/2006/main" name="2-50158_Inspire_Event_template">
  <a:themeElements>
    <a:clrScheme name="Inspire/Ready">
      <a:dk1>
        <a:srgbClr val="353535"/>
      </a:dk1>
      <a:lt1>
        <a:srgbClr val="FFFFFF"/>
      </a:lt1>
      <a:dk2>
        <a:srgbClr val="003C6B"/>
      </a:dk2>
      <a:lt2>
        <a:srgbClr val="FFFFFF"/>
      </a:lt2>
      <a:accent1>
        <a:srgbClr val="59E6FD"/>
      </a:accent1>
      <a:accent2>
        <a:srgbClr val="1E7CCD"/>
      </a:accent2>
      <a:accent3>
        <a:srgbClr val="9DED31"/>
      </a:accent3>
      <a:accent4>
        <a:srgbClr val="505050"/>
      </a:accent4>
      <a:accent5>
        <a:srgbClr val="737373"/>
      </a:accent5>
      <a:accent6>
        <a:srgbClr val="D2D2D2"/>
      </a:accent6>
      <a:hlink>
        <a:srgbClr val="1E7CCD"/>
      </a:hlink>
      <a:folHlink>
        <a:srgbClr val="D2D2D2"/>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00623A77-1B43-4074-9320-B8152B9F8EC4}" vid="{8509758B-F374-4963-A866-EC4244084A64}"/>
    </a:ext>
  </a:extLst>
</a:theme>
</file>

<file path=ppt/theme/theme2.xml><?xml version="1.0" encoding="utf-8"?>
<a:theme xmlns:a="http://schemas.openxmlformats.org/drawingml/2006/main" name="14_LG Use this version">
  <a:themeElements>
    <a:clrScheme name="Custom 28">
      <a:dk1>
        <a:srgbClr val="002060"/>
      </a:dk1>
      <a:lt1>
        <a:sysClr val="window" lastClr="FFFFFF"/>
      </a:lt1>
      <a:dk2>
        <a:srgbClr val="242852"/>
      </a:dk2>
      <a:lt2>
        <a:srgbClr val="3EBBF0"/>
      </a:lt2>
      <a:accent1>
        <a:srgbClr val="4A66AC"/>
      </a:accent1>
      <a:accent2>
        <a:srgbClr val="629DD1"/>
      </a:accent2>
      <a:accent3>
        <a:srgbClr val="297FD5"/>
      </a:accent3>
      <a:accent4>
        <a:srgbClr val="7F8FA9"/>
      </a:accent4>
      <a:accent5>
        <a:srgbClr val="50E6FF"/>
      </a:accent5>
      <a:accent6>
        <a:srgbClr val="9D90A0"/>
      </a:accent6>
      <a:hlink>
        <a:srgbClr val="297FD5"/>
      </a:hlink>
      <a:folHlink>
        <a:srgbClr val="9454C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1A9BFC6B-2E1B-4305-9CA7-28B5DE7CCE9E}" vid="{29A56305-48B9-4129-916D-BAA05010AB3B}"/>
    </a:ext>
  </a:extLst>
</a:theme>
</file>

<file path=ppt/theme/theme20.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Mar_2018.potx" id="{5EA85B4E-C6AB-48DB-833F-FFA58DA8AC41}" vid="{A1FBA7DC-665B-4395-A514-4C4F6E9DE7F9}"/>
    </a:ext>
  </a:extLst>
</a:theme>
</file>

<file path=ppt/theme/theme21.xml><?xml version="1.0" encoding="utf-8"?>
<a:theme xmlns:a="http://schemas.openxmlformats.org/drawingml/2006/main" name="8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hite template" id="{E1833536-3037-4621-A783-B0A026D3A340}" vid="{18948865-7CF9-47E9-B6B6-B65F1740B420}"/>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LG Use this version">
  <a:themeElements>
    <a:clrScheme name="Custom 17">
      <a:dk1>
        <a:srgbClr val="002060"/>
      </a:dk1>
      <a:lt1>
        <a:sysClr val="window" lastClr="FFFFFF"/>
      </a:lt1>
      <a:dk2>
        <a:srgbClr val="242852"/>
      </a:dk2>
      <a:lt2>
        <a:srgbClr val="3EBBF0"/>
      </a:lt2>
      <a:accent1>
        <a:srgbClr val="4A66AC"/>
      </a:accent1>
      <a:accent2>
        <a:srgbClr val="629DD1"/>
      </a:accent2>
      <a:accent3>
        <a:srgbClr val="297FD5"/>
      </a:accent3>
      <a:accent4>
        <a:srgbClr val="7F8FA9"/>
      </a:accent4>
      <a:accent5>
        <a:srgbClr val="50E6FF"/>
      </a:accent5>
      <a:accent6>
        <a:srgbClr val="9D90A0"/>
      </a:accent6>
      <a:hlink>
        <a:srgbClr val="9454C3"/>
      </a:hlink>
      <a:folHlink>
        <a:srgbClr val="DE50E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1A9BFC6B-2E1B-4305-9CA7-28B5DE7CCE9E}" vid="{29A56305-48B9-4129-916D-BAA05010AB3B}"/>
    </a:ext>
  </a:extLst>
</a:theme>
</file>

<file path=ppt/theme/theme4.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ollaboration_008.potx" id="{83D88AA3-C704-4DA3-B5C4-E0E78B372E5C}" vid="{9AFDC36D-5B17-4A94-8339-7E487A5DCED5}"/>
    </a:ext>
  </a:extLst>
</a:theme>
</file>

<file path=ppt/theme/theme5.xml><?xml version="1.0" encoding="utf-8"?>
<a:theme xmlns:a="http://schemas.openxmlformats.org/drawingml/2006/main" name="4_LG Use this version">
  <a:themeElements>
    <a:clrScheme name="Custom 17">
      <a:dk1>
        <a:srgbClr val="002060"/>
      </a:dk1>
      <a:lt1>
        <a:sysClr val="window" lastClr="FFFFFF"/>
      </a:lt1>
      <a:dk2>
        <a:srgbClr val="242852"/>
      </a:dk2>
      <a:lt2>
        <a:srgbClr val="3EBBF0"/>
      </a:lt2>
      <a:accent1>
        <a:srgbClr val="4A66AC"/>
      </a:accent1>
      <a:accent2>
        <a:srgbClr val="629DD1"/>
      </a:accent2>
      <a:accent3>
        <a:srgbClr val="297FD5"/>
      </a:accent3>
      <a:accent4>
        <a:srgbClr val="7F8FA9"/>
      </a:accent4>
      <a:accent5>
        <a:srgbClr val="50E6FF"/>
      </a:accent5>
      <a:accent6>
        <a:srgbClr val="9D90A0"/>
      </a:accent6>
      <a:hlink>
        <a:srgbClr val="9454C3"/>
      </a:hlink>
      <a:folHlink>
        <a:srgbClr val="DE50E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1A9BFC6B-2E1B-4305-9CA7-28B5DE7CCE9E}" vid="{29A56305-48B9-4129-916D-BAA05010AB3B}"/>
    </a:ext>
  </a:extLst>
</a:theme>
</file>

<file path=ppt/theme/theme6.xml><?xml version="1.0" encoding="utf-8"?>
<a:theme xmlns:a="http://schemas.openxmlformats.org/drawingml/2006/main" name="2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B5E39BE1-209C-4EBB-B107-C271F8F5DC0B}" vid="{EA4B1ED9-EF1C-4946-A4C9-56776EAF15F9}"/>
    </a:ext>
  </a:extLst>
</a:theme>
</file>

<file path=ppt/theme/theme7.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Natatorium Change Template" id="{52FAAA83-9EF8-4BD1-8C82-EA81D835C290}" vid="{F900E160-D016-4A6F-959E-B6FAF855BD88}"/>
    </a:ext>
  </a:extLst>
</a:theme>
</file>

<file path=ppt/theme/theme8.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E287DDCA-B82E-4586-8155-E9EA4E5FA181}"/>
    </a:ext>
  </a:extLst>
</a:theme>
</file>

<file path=ppt/theme/theme9.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8ED9417E34F448A4B9D464AE5DA0E9" ma:contentTypeVersion="17" ma:contentTypeDescription="Create a new document." ma:contentTypeScope="" ma:versionID="a4cb36007b049da3927acb011df31d60">
  <xsd:schema xmlns:xsd="http://www.w3.org/2001/XMLSchema" xmlns:xs="http://www.w3.org/2001/XMLSchema" xmlns:p="http://schemas.microsoft.com/office/2006/metadata/properties" xmlns:ns1="http://schemas.microsoft.com/sharepoint/v3" xmlns:ns2="639e71ce-5e7a-45e6-87e6-4550da1a673b" xmlns:ns3="46755a8d-b5e7-4523-89e9-26c9f561fe9b" targetNamespace="http://schemas.microsoft.com/office/2006/metadata/properties" ma:root="true" ma:fieldsID="0d79c614ce163a2f395e9fcc83eb070f" ns1:_="" ns2:_="" ns3:_="">
    <xsd:import namespace="http://schemas.microsoft.com/sharepoint/v3"/>
    <xsd:import namespace="639e71ce-5e7a-45e6-87e6-4550da1a673b"/>
    <xsd:import namespace="46755a8d-b5e7-4523-89e9-26c9f561fe9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Location" minOccurs="0"/>
                <xsd:element ref="ns2:MediaServiceEventHashCode" minOccurs="0"/>
                <xsd:element ref="ns2:MediaServiceGenerationTime" minOccurs="0"/>
                <xsd:element ref="ns2:MediaServiceOCR" minOccurs="0"/>
                <xsd:element ref="ns1:_ip_UnifiedCompliancePolicyProperties" minOccurs="0"/>
                <xsd:element ref="ns1:_ip_UnifiedCompliancePolicyUIAction" minOccurs="0"/>
                <xsd:element ref="ns2:MediaServiceAutoKeyPoints" minOccurs="0"/>
                <xsd:element ref="ns2:MediaServiceKeyPoints" minOccurs="0"/>
                <xsd:element ref="ns2:qxd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9e71ce-5e7a-45e6-87e6-4550da1a673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qxdk" ma:index="24" nillable="true" ma:displayName="Category" ma:internalName="qxdk">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755a8d-b5e7-4523-89e9-26c9f561fe9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39e71ce-5e7a-45e6-87e6-4550da1a673b" xsi:nil="true"/>
    <_ip_UnifiedCompliancePolicyProperties xmlns="http://schemas.microsoft.com/sharepoint/v3" xsi:nil="true"/>
    <qxdk xmlns="639e71ce-5e7a-45e6-87e6-4550da1a673b" xsi:nil="true"/>
  </documentManagement>
</p:properties>
</file>

<file path=customXml/itemProps1.xml><?xml version="1.0" encoding="utf-8"?>
<ds:datastoreItem xmlns:ds="http://schemas.openxmlformats.org/officeDocument/2006/customXml" ds:itemID="{661F1DD6-F65C-4845-80DF-FF610118F8ED}">
  <ds:schemaRefs>
    <ds:schemaRef ds:uri="46755a8d-b5e7-4523-89e9-26c9f561fe9b"/>
    <ds:schemaRef ds:uri="639e71ce-5e7a-45e6-87e6-4550da1a673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www.w3.org/XML/1998/namespace"/>
    <ds:schemaRef ds:uri="46755a8d-b5e7-4523-89e9-26c9f561fe9b"/>
    <ds:schemaRef ds:uri="http://schemas.microsoft.com/office/infopath/2007/PartnerControls"/>
    <ds:schemaRef ds:uri="http://schemas.openxmlformats.org/package/2006/metadata/core-properties"/>
    <ds:schemaRef ds:uri="http://purl.org/dc/elements/1.1/"/>
    <ds:schemaRef ds:uri="639e71ce-5e7a-45e6-87e6-4550da1a673b"/>
    <ds:schemaRef ds:uri="http://schemas.microsoft.com/sharepoint/v3"/>
    <ds:schemaRef ds:uri="http://purl.org/dc/dcmitype/"/>
    <ds:schemaRef ds:uri="http://purl.org/dc/te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1397</TotalTime>
  <Words>3876</Words>
  <Application>Microsoft Office PowerPoint</Application>
  <PresentationFormat>Widescreen</PresentationFormat>
  <Paragraphs>1547</Paragraphs>
  <Slides>41</Slides>
  <Notes>36</Notes>
  <HiddenSlides>0</HiddenSlides>
  <MMClips>0</MMClips>
  <ScaleCrop>false</ScaleCrop>
  <HeadingPairs>
    <vt:vector size="8" baseType="variant">
      <vt:variant>
        <vt:lpstr>Fonts Used</vt:lpstr>
      </vt:variant>
      <vt:variant>
        <vt:i4>13</vt:i4>
      </vt:variant>
      <vt:variant>
        <vt:lpstr>Theme</vt:lpstr>
      </vt:variant>
      <vt:variant>
        <vt:i4>21</vt:i4>
      </vt:variant>
      <vt:variant>
        <vt:lpstr>Embedded OLE Servers</vt:lpstr>
      </vt:variant>
      <vt:variant>
        <vt:i4>1</vt:i4>
      </vt:variant>
      <vt:variant>
        <vt:lpstr>Slide Titles</vt:lpstr>
      </vt:variant>
      <vt:variant>
        <vt:i4>41</vt:i4>
      </vt:variant>
    </vt:vector>
  </HeadingPairs>
  <TitlesOfParts>
    <vt:vector size="76" baseType="lpstr">
      <vt:lpstr>Arial</vt:lpstr>
      <vt:lpstr>Calibri</vt:lpstr>
      <vt:lpstr>Consolas</vt:lpstr>
      <vt:lpstr>open sans</vt:lpstr>
      <vt:lpstr>Quattrocento Sans</vt:lpstr>
      <vt:lpstr>Segoe Print</vt:lpstr>
      <vt:lpstr>Segoe Semibold</vt:lpstr>
      <vt:lpstr>Segoe UI</vt:lpstr>
      <vt:lpstr>Segoe UI Light</vt:lpstr>
      <vt:lpstr>Segoe UI Semibold</vt:lpstr>
      <vt:lpstr>Segoe UI Semilight</vt:lpstr>
      <vt:lpstr>Segoe UI Symbol</vt:lpstr>
      <vt:lpstr>Wingdings</vt:lpstr>
      <vt:lpstr>White Template</vt:lpstr>
      <vt:lpstr>14_LG Use this version</vt:lpstr>
      <vt:lpstr>5_LG Use this version</vt:lpstr>
      <vt:lpstr>SOFT BLACK TEMPLATE</vt:lpstr>
      <vt:lpstr>4_LG Use this version</vt:lpstr>
      <vt:lpstr>2_WHITE TEMPLATE</vt:lpstr>
      <vt:lpstr>1_White Template</vt:lpstr>
      <vt:lpstr>Black Template</vt:lpstr>
      <vt:lpstr>MS Brand White 16-9_Dec-2013</vt:lpstr>
      <vt:lpstr>Black Template</vt:lpstr>
      <vt:lpstr>Black Template</vt:lpstr>
      <vt:lpstr>9-51137_MBAS_Black_Template</vt:lpstr>
      <vt:lpstr>FY21 Consulting Template</vt:lpstr>
      <vt:lpstr>7_White Template</vt:lpstr>
      <vt:lpstr>LIGHT GRAY TEMPLATE</vt:lpstr>
      <vt:lpstr>1_1-50006_City Lights - Purple</vt:lpstr>
      <vt:lpstr>4_WHITE TEMPLATE</vt:lpstr>
      <vt:lpstr>9-51041_Microsoft_US_Digital_Transformation_Academy_Template_Light</vt:lpstr>
      <vt:lpstr>2-50158_Inspire_Event_template</vt:lpstr>
      <vt:lpstr>5_WHITE TEMPLATE</vt:lpstr>
      <vt:lpstr>8_white template</vt:lpstr>
      <vt:lpstr>think-cell Slide</vt:lpstr>
      <vt:lpstr>Level Up Skilling Workshop </vt:lpstr>
      <vt:lpstr>PowerPoint Presentation</vt:lpstr>
      <vt:lpstr>Welcome!</vt:lpstr>
      <vt:lpstr>Agenda</vt:lpstr>
      <vt:lpstr>Coaching Staff</vt:lpstr>
      <vt:lpstr>Workshop Environment</vt:lpstr>
      <vt:lpstr>Dapr Introduction Ori Zohar   Senior, Azure Incubations</vt:lpstr>
      <vt:lpstr>Microservices evolution</vt:lpstr>
      <vt:lpstr>Microservice challenges</vt:lpstr>
      <vt:lpstr>Introducing Dapr</vt:lpstr>
      <vt:lpstr>High-level architecture</vt:lpstr>
      <vt:lpstr>Building blocks</vt:lpstr>
      <vt:lpstr>Components</vt:lpstr>
      <vt:lpstr>71 Dapr Components</vt:lpstr>
      <vt:lpstr>Sidecar</vt:lpstr>
      <vt:lpstr>Introduce Reference App</vt:lpstr>
      <vt:lpstr>Tips and Tricks</vt:lpstr>
      <vt:lpstr>For reference…</vt:lpstr>
      <vt:lpstr>https://github.com/robvet/dapr-workshop</vt:lpstr>
      <vt:lpstr>PowerPoint Presentation</vt:lpstr>
      <vt:lpstr>Installing Dapr</vt:lpstr>
      <vt:lpstr>Demo App: Scenario</vt:lpstr>
      <vt:lpstr>Demo App: Architecture</vt:lpstr>
      <vt:lpstr>Demo App: Architecture</vt:lpstr>
      <vt:lpstr>Bindings</vt:lpstr>
      <vt:lpstr> Dapr Bindings</vt:lpstr>
      <vt:lpstr>State Management</vt:lpstr>
      <vt:lpstr>Publish/Subscribe</vt:lpstr>
      <vt:lpstr>Service Invocation</vt:lpstr>
      <vt:lpstr>Secrets</vt:lpstr>
      <vt:lpstr>Observability</vt:lpstr>
      <vt:lpstr>Actors</vt:lpstr>
      <vt:lpstr>Functions</vt:lpstr>
      <vt:lpstr>Logic Apps</vt:lpstr>
      <vt:lpstr>APIM</vt:lpstr>
      <vt:lpstr>The Road Ahead</vt:lpstr>
      <vt:lpstr>PowerPoint Presentation</vt:lpstr>
      <vt:lpstr>Microservice – learn more</vt:lpstr>
      <vt:lpstr>Enhanced Federal Referral Program</vt:lpstr>
      <vt:lpstr>Business Updates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Fed CSU All Hands</dc:title>
  <dc:subject/>
  <dc:creator>Wes Anderson</dc:creator>
  <cp:keywords/>
  <dc:description/>
  <cp:lastModifiedBy>Robert Vettor</cp:lastModifiedBy>
  <cp:revision>83</cp:revision>
  <cp:lastPrinted>2021-02-25T16:08:13Z</cp:lastPrinted>
  <dcterms:created xsi:type="dcterms:W3CDTF">2020-12-07T02:03:11Z</dcterms:created>
  <dcterms:modified xsi:type="dcterms:W3CDTF">2021-04-15T22:37:39Z</dcterms:modified>
  <cp:contentStatus/>
</cp:coreProperties>
</file>